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AEC77-746D-4B8D-A467-8F67D73B1F98}" v="22" dt="2022-11-22T15:25:42.5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ANA RUBIO MEDINA" userId="c9af09a7-9e24-4151-a71b-7f45044e6345" providerId="ADAL" clId="{62DAEC77-746D-4B8D-A467-8F67D73B1F98}"/>
    <pc:docChg chg="undo custSel modSld">
      <pc:chgData name="SUSANA RUBIO MEDINA" userId="c9af09a7-9e24-4151-a71b-7f45044e6345" providerId="ADAL" clId="{62DAEC77-746D-4B8D-A467-8F67D73B1F98}" dt="2022-11-22T15:27:54.527" v="168" actId="207"/>
      <pc:docMkLst>
        <pc:docMk/>
      </pc:docMkLst>
      <pc:sldChg chg="addSp delSp modSp mod modTransition">
        <pc:chgData name="SUSANA RUBIO MEDINA" userId="c9af09a7-9e24-4151-a71b-7f45044e6345" providerId="ADAL" clId="{62DAEC77-746D-4B8D-A467-8F67D73B1F98}" dt="2022-11-22T15:21:57.796" v="87" actId="1076"/>
        <pc:sldMkLst>
          <pc:docMk/>
          <pc:sldMk cId="0" sldId="256"/>
        </pc:sldMkLst>
        <pc:spChg chg="mod">
          <ac:chgData name="SUSANA RUBIO MEDINA" userId="c9af09a7-9e24-4151-a71b-7f45044e6345" providerId="ADAL" clId="{62DAEC77-746D-4B8D-A467-8F67D73B1F98}" dt="2022-11-22T15:19:02.032" v="67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SUSANA RUBIO MEDINA" userId="c9af09a7-9e24-4151-a71b-7f45044e6345" providerId="ADAL" clId="{62DAEC77-746D-4B8D-A467-8F67D73B1F98}" dt="2022-11-22T15:17:52.160" v="56" actId="1076"/>
          <ac:spMkLst>
            <pc:docMk/>
            <pc:sldMk cId="0" sldId="256"/>
            <ac:spMk id="8" creationId="{00000000-0000-0000-0000-000000000000}"/>
          </ac:spMkLst>
        </pc:spChg>
        <pc:spChg chg="del mod">
          <ac:chgData name="SUSANA RUBIO MEDINA" userId="c9af09a7-9e24-4151-a71b-7f45044e6345" providerId="ADAL" clId="{62DAEC77-746D-4B8D-A467-8F67D73B1F98}" dt="2022-11-22T15:20:42.747" v="75" actId="478"/>
          <ac:spMkLst>
            <pc:docMk/>
            <pc:sldMk cId="0" sldId="256"/>
            <ac:spMk id="9" creationId="{00000000-0000-0000-0000-000000000000}"/>
          </ac:spMkLst>
        </pc:spChg>
        <pc:spChg chg="mod">
          <ac:chgData name="SUSANA RUBIO MEDINA" userId="c9af09a7-9e24-4151-a71b-7f45044e6345" providerId="ADAL" clId="{62DAEC77-746D-4B8D-A467-8F67D73B1F98}" dt="2022-11-22T15:21:20.664" v="81" actId="404"/>
          <ac:spMkLst>
            <pc:docMk/>
            <pc:sldMk cId="0" sldId="256"/>
            <ac:spMk id="10" creationId="{00000000-0000-0000-0000-000000000000}"/>
          </ac:spMkLst>
        </pc:spChg>
        <pc:graphicFrameChg chg="add del mod">
          <ac:chgData name="SUSANA RUBIO MEDINA" userId="c9af09a7-9e24-4151-a71b-7f45044e6345" providerId="ADAL" clId="{62DAEC77-746D-4B8D-A467-8F67D73B1F98}" dt="2022-11-22T15:20:03.771" v="70" actId="478"/>
          <ac:graphicFrameMkLst>
            <pc:docMk/>
            <pc:sldMk cId="0" sldId="256"/>
            <ac:graphicFrameMk id="11" creationId="{668E200C-E585-78C7-0C9D-B9D644C2B4BE}"/>
          </ac:graphicFrameMkLst>
        </pc:graphicFrameChg>
        <pc:graphicFrameChg chg="add mod modGraphic">
          <ac:chgData name="SUSANA RUBIO MEDINA" userId="c9af09a7-9e24-4151-a71b-7f45044e6345" providerId="ADAL" clId="{62DAEC77-746D-4B8D-A467-8F67D73B1F98}" dt="2022-11-22T15:21:57.796" v="87" actId="1076"/>
          <ac:graphicFrameMkLst>
            <pc:docMk/>
            <pc:sldMk cId="0" sldId="256"/>
            <ac:graphicFrameMk id="12" creationId="{322D1006-4A42-6E89-BCBE-2EC71B635C4E}"/>
          </ac:graphicFrameMkLst>
        </pc:graphicFrameChg>
        <pc:picChg chg="mod">
          <ac:chgData name="SUSANA RUBIO MEDINA" userId="c9af09a7-9e24-4151-a71b-7f45044e6345" providerId="ADAL" clId="{62DAEC77-746D-4B8D-A467-8F67D73B1F98}" dt="2022-11-22T15:18:56.198" v="65" actId="1076"/>
          <ac:picMkLst>
            <pc:docMk/>
            <pc:sldMk cId="0" sldId="256"/>
            <ac:picMk id="6" creationId="{00000000-0000-0000-0000-000000000000}"/>
          </ac:picMkLst>
        </pc:picChg>
        <pc:picChg chg="mod">
          <ac:chgData name="SUSANA RUBIO MEDINA" userId="c9af09a7-9e24-4151-a71b-7f45044e6345" providerId="ADAL" clId="{62DAEC77-746D-4B8D-A467-8F67D73B1F98}" dt="2022-11-22T15:18:44.571" v="62" actId="1076"/>
          <ac:picMkLst>
            <pc:docMk/>
            <pc:sldMk cId="0" sldId="256"/>
            <ac:picMk id="7" creationId="{00000000-0000-0000-0000-000000000000}"/>
          </ac:picMkLst>
        </pc:picChg>
      </pc:sldChg>
      <pc:sldChg chg="modTransition">
        <pc:chgData name="SUSANA RUBIO MEDINA" userId="c9af09a7-9e24-4151-a71b-7f45044e6345" providerId="ADAL" clId="{62DAEC77-746D-4B8D-A467-8F67D73B1F98}" dt="2022-11-22T15:14:43.663" v="17"/>
        <pc:sldMkLst>
          <pc:docMk/>
          <pc:sldMk cId="0" sldId="257"/>
        </pc:sldMkLst>
      </pc:sldChg>
      <pc:sldChg chg="modTransition">
        <pc:chgData name="SUSANA RUBIO MEDINA" userId="c9af09a7-9e24-4151-a71b-7f45044e6345" providerId="ADAL" clId="{62DAEC77-746D-4B8D-A467-8F67D73B1F98}" dt="2022-11-22T15:14:46.639" v="18"/>
        <pc:sldMkLst>
          <pc:docMk/>
          <pc:sldMk cId="0" sldId="258"/>
        </pc:sldMkLst>
      </pc:sldChg>
      <pc:sldChg chg="modTransition">
        <pc:chgData name="SUSANA RUBIO MEDINA" userId="c9af09a7-9e24-4151-a71b-7f45044e6345" providerId="ADAL" clId="{62DAEC77-746D-4B8D-A467-8F67D73B1F98}" dt="2022-11-22T15:14:49.818" v="19"/>
        <pc:sldMkLst>
          <pc:docMk/>
          <pc:sldMk cId="0" sldId="259"/>
        </pc:sldMkLst>
      </pc:sldChg>
      <pc:sldChg chg="modSp mod modTransition">
        <pc:chgData name="SUSANA RUBIO MEDINA" userId="c9af09a7-9e24-4151-a71b-7f45044e6345" providerId="ADAL" clId="{62DAEC77-746D-4B8D-A467-8F67D73B1F98}" dt="2022-11-22T15:22:50.251" v="100" actId="1076"/>
        <pc:sldMkLst>
          <pc:docMk/>
          <pc:sldMk cId="0" sldId="260"/>
        </pc:sldMkLst>
        <pc:spChg chg="mod">
          <ac:chgData name="SUSANA RUBIO MEDINA" userId="c9af09a7-9e24-4151-a71b-7f45044e6345" providerId="ADAL" clId="{62DAEC77-746D-4B8D-A467-8F67D73B1F98}" dt="2022-11-22T15:22:50.251" v="100" actId="1076"/>
          <ac:spMkLst>
            <pc:docMk/>
            <pc:sldMk cId="0" sldId="260"/>
            <ac:spMk id="9" creationId="{00000000-0000-0000-0000-000000000000}"/>
          </ac:spMkLst>
        </pc:spChg>
      </pc:sldChg>
      <pc:sldChg chg="modTransition">
        <pc:chgData name="SUSANA RUBIO MEDINA" userId="c9af09a7-9e24-4151-a71b-7f45044e6345" providerId="ADAL" clId="{62DAEC77-746D-4B8D-A467-8F67D73B1F98}" dt="2022-11-22T15:15:03.933" v="21"/>
        <pc:sldMkLst>
          <pc:docMk/>
          <pc:sldMk cId="0" sldId="261"/>
        </pc:sldMkLst>
      </pc:sldChg>
      <pc:sldChg chg="modSp mod modTransition">
        <pc:chgData name="SUSANA RUBIO MEDINA" userId="c9af09a7-9e24-4151-a71b-7f45044e6345" providerId="ADAL" clId="{62DAEC77-746D-4B8D-A467-8F67D73B1F98}" dt="2022-11-22T15:23:30.442" v="108" actId="20577"/>
        <pc:sldMkLst>
          <pc:docMk/>
          <pc:sldMk cId="0" sldId="262"/>
        </pc:sldMkLst>
        <pc:spChg chg="mod">
          <ac:chgData name="SUSANA RUBIO MEDINA" userId="c9af09a7-9e24-4151-a71b-7f45044e6345" providerId="ADAL" clId="{62DAEC77-746D-4B8D-A467-8F67D73B1F98}" dt="2022-11-22T15:23:30.442" v="108" actId="20577"/>
          <ac:spMkLst>
            <pc:docMk/>
            <pc:sldMk cId="0" sldId="262"/>
            <ac:spMk id="8" creationId="{00000000-0000-0000-0000-000000000000}"/>
          </ac:spMkLst>
        </pc:spChg>
      </pc:sldChg>
      <pc:sldChg chg="modSp mod modTransition">
        <pc:chgData name="SUSANA RUBIO MEDINA" userId="c9af09a7-9e24-4151-a71b-7f45044e6345" providerId="ADAL" clId="{62DAEC77-746D-4B8D-A467-8F67D73B1F98}" dt="2022-11-22T15:23:40.485" v="109"/>
        <pc:sldMkLst>
          <pc:docMk/>
          <pc:sldMk cId="0" sldId="263"/>
        </pc:sldMkLst>
        <pc:spChg chg="mod">
          <ac:chgData name="SUSANA RUBIO MEDINA" userId="c9af09a7-9e24-4151-a71b-7f45044e6345" providerId="ADAL" clId="{62DAEC77-746D-4B8D-A467-8F67D73B1F98}" dt="2022-11-22T15:23:40.485" v="109"/>
          <ac:spMkLst>
            <pc:docMk/>
            <pc:sldMk cId="0" sldId="263"/>
            <ac:spMk id="10" creationId="{00000000-0000-0000-0000-000000000000}"/>
          </ac:spMkLst>
        </pc:spChg>
      </pc:sldChg>
      <pc:sldChg chg="modSp mod modTransition">
        <pc:chgData name="SUSANA RUBIO MEDINA" userId="c9af09a7-9e24-4151-a71b-7f45044e6345" providerId="ADAL" clId="{62DAEC77-746D-4B8D-A467-8F67D73B1F98}" dt="2022-11-22T15:24:47.500" v="129" actId="20577"/>
        <pc:sldMkLst>
          <pc:docMk/>
          <pc:sldMk cId="0" sldId="264"/>
        </pc:sldMkLst>
        <pc:spChg chg="mod">
          <ac:chgData name="SUSANA RUBIO MEDINA" userId="c9af09a7-9e24-4151-a71b-7f45044e6345" providerId="ADAL" clId="{62DAEC77-746D-4B8D-A467-8F67D73B1F98}" dt="2022-11-22T15:24:47.500" v="129" actId="20577"/>
          <ac:spMkLst>
            <pc:docMk/>
            <pc:sldMk cId="0" sldId="264"/>
            <ac:spMk id="6" creationId="{00000000-0000-0000-0000-000000000000}"/>
          </ac:spMkLst>
        </pc:spChg>
      </pc:sldChg>
      <pc:sldChg chg="addSp delSp modSp mod modTransition">
        <pc:chgData name="SUSANA RUBIO MEDINA" userId="c9af09a7-9e24-4151-a71b-7f45044e6345" providerId="ADAL" clId="{62DAEC77-746D-4B8D-A467-8F67D73B1F98}" dt="2022-11-22T15:27:54.527" v="168" actId="207"/>
        <pc:sldMkLst>
          <pc:docMk/>
          <pc:sldMk cId="0" sldId="265"/>
        </pc:sldMkLst>
        <pc:spChg chg="add del mod">
          <ac:chgData name="SUSANA RUBIO MEDINA" userId="c9af09a7-9e24-4151-a71b-7f45044e6345" providerId="ADAL" clId="{62DAEC77-746D-4B8D-A467-8F67D73B1F98}" dt="2022-11-22T15:25:02.074" v="131"/>
          <ac:spMkLst>
            <pc:docMk/>
            <pc:sldMk cId="0" sldId="265"/>
            <ac:spMk id="9" creationId="{868C6779-CEEE-19CA-C7D4-3FBA49BDDC43}"/>
          </ac:spMkLst>
        </pc:spChg>
        <pc:spChg chg="add del mod">
          <ac:chgData name="SUSANA RUBIO MEDINA" userId="c9af09a7-9e24-4151-a71b-7f45044e6345" providerId="ADAL" clId="{62DAEC77-746D-4B8D-A467-8F67D73B1F98}" dt="2022-11-22T15:25:30.661" v="135"/>
          <ac:spMkLst>
            <pc:docMk/>
            <pc:sldMk cId="0" sldId="265"/>
            <ac:spMk id="10" creationId="{90DF5A1C-6578-1A59-5150-9ABC957BA17A}"/>
          </ac:spMkLst>
        </pc:spChg>
        <pc:spChg chg="add mod">
          <ac:chgData name="SUSANA RUBIO MEDINA" userId="c9af09a7-9e24-4151-a71b-7f45044e6345" providerId="ADAL" clId="{62DAEC77-746D-4B8D-A467-8F67D73B1F98}" dt="2022-11-22T15:27:54.527" v="168" actId="207"/>
          <ac:spMkLst>
            <pc:docMk/>
            <pc:sldMk cId="0" sldId="265"/>
            <ac:spMk id="11" creationId="{45AF6EC2-4236-1219-CE18-EE5540423A93}"/>
          </ac:spMkLst>
        </pc:spChg>
        <pc:grpChg chg="mod">
          <ac:chgData name="SUSANA RUBIO MEDINA" userId="c9af09a7-9e24-4151-a71b-7f45044e6345" providerId="ADAL" clId="{62DAEC77-746D-4B8D-A467-8F67D73B1F98}" dt="2022-11-22T15:27:02.032" v="163" actId="1076"/>
          <ac:grpSpMkLst>
            <pc:docMk/>
            <pc:sldMk cId="0" sldId="265"/>
            <ac:grpSpMk id="6" creationId="{00000000-0000-0000-0000-000000000000}"/>
          </ac:grpSpMkLst>
        </pc:grpChg>
      </pc:sldChg>
      <pc:sldChg chg="modSp mod modTransition">
        <pc:chgData name="SUSANA RUBIO MEDINA" userId="c9af09a7-9e24-4151-a71b-7f45044e6345" providerId="ADAL" clId="{62DAEC77-746D-4B8D-A467-8F67D73B1F98}" dt="2022-11-22T15:15:38.023" v="28"/>
        <pc:sldMkLst>
          <pc:docMk/>
          <pc:sldMk cId="0" sldId="266"/>
        </pc:sldMkLst>
        <pc:spChg chg="mod">
          <ac:chgData name="SUSANA RUBIO MEDINA" userId="c9af09a7-9e24-4151-a71b-7f45044e6345" providerId="ADAL" clId="{62DAEC77-746D-4B8D-A467-8F67D73B1F98}" dt="2022-11-22T15:13:43.129" v="15" actId="20577"/>
          <ac:spMkLst>
            <pc:docMk/>
            <pc:sldMk cId="0" sldId="26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402D4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402D4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82125" y="0"/>
            <a:ext cx="8905875" cy="10287000"/>
          </a:xfrm>
          <a:custGeom>
            <a:avLst/>
            <a:gdLst/>
            <a:ahLst/>
            <a:cxnLst/>
            <a:rect l="l" t="t" r="r" b="b"/>
            <a:pathLst>
              <a:path w="8905875" h="10287000">
                <a:moveTo>
                  <a:pt x="0" y="10286999"/>
                </a:moveTo>
                <a:lnTo>
                  <a:pt x="8905873" y="10286999"/>
                </a:lnTo>
                <a:lnTo>
                  <a:pt x="890587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"/>
            <a:ext cx="9382125" cy="10287000"/>
          </a:xfrm>
          <a:custGeom>
            <a:avLst/>
            <a:gdLst/>
            <a:ahLst/>
            <a:cxnLst/>
            <a:rect l="l" t="t" r="r" b="b"/>
            <a:pathLst>
              <a:path w="9382125" h="10287000">
                <a:moveTo>
                  <a:pt x="9382124" y="10286992"/>
                </a:moveTo>
                <a:lnTo>
                  <a:pt x="0" y="10286992"/>
                </a:lnTo>
                <a:lnTo>
                  <a:pt x="0" y="0"/>
                </a:lnTo>
                <a:lnTo>
                  <a:pt x="9382124" y="0"/>
                </a:lnTo>
                <a:lnTo>
                  <a:pt x="9382124" y="10286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402D4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25865" y="549650"/>
            <a:ext cx="8636269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402D4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7141" y="4914401"/>
            <a:ext cx="8497570" cy="3483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4198" y="0"/>
            <a:ext cx="16924020" cy="10287000"/>
          </a:xfrm>
          <a:custGeom>
            <a:avLst/>
            <a:gdLst/>
            <a:ahLst/>
            <a:cxnLst/>
            <a:rect l="l" t="t" r="r" b="b"/>
            <a:pathLst>
              <a:path w="16924020" h="10287000">
                <a:moveTo>
                  <a:pt x="0" y="10286999"/>
                </a:moveTo>
                <a:lnTo>
                  <a:pt x="16923800" y="10286999"/>
                </a:lnTo>
                <a:lnTo>
                  <a:pt x="16923800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64615" cy="10287000"/>
          </a:xfrm>
          <a:custGeom>
            <a:avLst/>
            <a:gdLst/>
            <a:ahLst/>
            <a:cxnLst/>
            <a:rect l="l" t="t" r="r" b="b"/>
            <a:pathLst>
              <a:path w="1364615" h="10287000">
                <a:moveTo>
                  <a:pt x="1364198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1364198" y="0"/>
                </a:lnTo>
                <a:lnTo>
                  <a:pt x="1364198" y="10286998"/>
                </a:lnTo>
                <a:close/>
              </a:path>
            </a:pathLst>
          </a:custGeom>
          <a:solidFill>
            <a:srgbClr val="D8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47394" y="9258300"/>
            <a:ext cx="4164965" cy="1028700"/>
          </a:xfrm>
          <a:custGeom>
            <a:avLst/>
            <a:gdLst/>
            <a:ahLst/>
            <a:cxnLst/>
            <a:rect l="l" t="t" r="r" b="b"/>
            <a:pathLst>
              <a:path w="4164965" h="1028700">
                <a:moveTo>
                  <a:pt x="202232" y="1028699"/>
                </a:moveTo>
                <a:lnTo>
                  <a:pt x="0" y="1028699"/>
                </a:lnTo>
                <a:lnTo>
                  <a:pt x="30711" y="989511"/>
                </a:lnTo>
                <a:lnTo>
                  <a:pt x="61870" y="951267"/>
                </a:lnTo>
                <a:lnTo>
                  <a:pt x="93808" y="913532"/>
                </a:lnTo>
                <a:lnTo>
                  <a:pt x="126521" y="876317"/>
                </a:lnTo>
                <a:lnTo>
                  <a:pt x="160005" y="839631"/>
                </a:lnTo>
                <a:lnTo>
                  <a:pt x="194255" y="803485"/>
                </a:lnTo>
                <a:lnTo>
                  <a:pt x="229269" y="767888"/>
                </a:lnTo>
                <a:lnTo>
                  <a:pt x="264866" y="732874"/>
                </a:lnTo>
                <a:lnTo>
                  <a:pt x="301012" y="698623"/>
                </a:lnTo>
                <a:lnTo>
                  <a:pt x="337698" y="665140"/>
                </a:lnTo>
                <a:lnTo>
                  <a:pt x="374914" y="632427"/>
                </a:lnTo>
                <a:lnTo>
                  <a:pt x="412648" y="600489"/>
                </a:lnTo>
                <a:lnTo>
                  <a:pt x="450892" y="569330"/>
                </a:lnTo>
                <a:lnTo>
                  <a:pt x="489636" y="538954"/>
                </a:lnTo>
                <a:lnTo>
                  <a:pt x="528868" y="509365"/>
                </a:lnTo>
                <a:lnTo>
                  <a:pt x="568580" y="480566"/>
                </a:lnTo>
                <a:lnTo>
                  <a:pt x="608762" y="452563"/>
                </a:lnTo>
                <a:lnTo>
                  <a:pt x="649403" y="425358"/>
                </a:lnTo>
                <a:lnTo>
                  <a:pt x="690493" y="398956"/>
                </a:lnTo>
                <a:lnTo>
                  <a:pt x="732022" y="373361"/>
                </a:lnTo>
                <a:lnTo>
                  <a:pt x="773981" y="348577"/>
                </a:lnTo>
                <a:lnTo>
                  <a:pt x="816359" y="324608"/>
                </a:lnTo>
                <a:lnTo>
                  <a:pt x="859146" y="301457"/>
                </a:lnTo>
                <a:lnTo>
                  <a:pt x="902332" y="279130"/>
                </a:lnTo>
                <a:lnTo>
                  <a:pt x="945908" y="257629"/>
                </a:lnTo>
                <a:lnTo>
                  <a:pt x="989863" y="236958"/>
                </a:lnTo>
                <a:lnTo>
                  <a:pt x="1034187" y="217123"/>
                </a:lnTo>
                <a:lnTo>
                  <a:pt x="1078870" y="198126"/>
                </a:lnTo>
                <a:lnTo>
                  <a:pt x="1123903" y="179972"/>
                </a:lnTo>
                <a:lnTo>
                  <a:pt x="1169274" y="162664"/>
                </a:lnTo>
                <a:lnTo>
                  <a:pt x="1214975" y="146208"/>
                </a:lnTo>
                <a:lnTo>
                  <a:pt x="1260995" y="130605"/>
                </a:lnTo>
                <a:lnTo>
                  <a:pt x="1307325" y="115862"/>
                </a:lnTo>
                <a:lnTo>
                  <a:pt x="1353953" y="101981"/>
                </a:lnTo>
                <a:lnTo>
                  <a:pt x="1400871" y="88967"/>
                </a:lnTo>
                <a:lnTo>
                  <a:pt x="1448067" y="76824"/>
                </a:lnTo>
                <a:lnTo>
                  <a:pt x="1495533" y="65555"/>
                </a:lnTo>
                <a:lnTo>
                  <a:pt x="1543258" y="55164"/>
                </a:lnTo>
                <a:lnTo>
                  <a:pt x="1591232" y="45657"/>
                </a:lnTo>
                <a:lnTo>
                  <a:pt x="1639445" y="37036"/>
                </a:lnTo>
                <a:lnTo>
                  <a:pt x="1687887" y="29305"/>
                </a:lnTo>
                <a:lnTo>
                  <a:pt x="1736548" y="22469"/>
                </a:lnTo>
                <a:lnTo>
                  <a:pt x="1785418" y="16532"/>
                </a:lnTo>
                <a:lnTo>
                  <a:pt x="1834487" y="11497"/>
                </a:lnTo>
                <a:lnTo>
                  <a:pt x="1883745" y="7368"/>
                </a:lnTo>
                <a:lnTo>
                  <a:pt x="1933183" y="4150"/>
                </a:lnTo>
                <a:lnTo>
                  <a:pt x="1982789" y="1847"/>
                </a:lnTo>
                <a:lnTo>
                  <a:pt x="2032554" y="462"/>
                </a:lnTo>
                <a:lnTo>
                  <a:pt x="2082417" y="0"/>
                </a:lnTo>
                <a:lnTo>
                  <a:pt x="2132382" y="462"/>
                </a:lnTo>
                <a:lnTo>
                  <a:pt x="2182148" y="1847"/>
                </a:lnTo>
                <a:lnTo>
                  <a:pt x="2231754" y="4150"/>
                </a:lnTo>
                <a:lnTo>
                  <a:pt x="2281191" y="7368"/>
                </a:lnTo>
                <a:lnTo>
                  <a:pt x="2330449" y="11497"/>
                </a:lnTo>
                <a:lnTo>
                  <a:pt x="2379519" y="16532"/>
                </a:lnTo>
                <a:lnTo>
                  <a:pt x="2428389" y="22469"/>
                </a:lnTo>
                <a:lnTo>
                  <a:pt x="2477050" y="29305"/>
                </a:lnTo>
                <a:lnTo>
                  <a:pt x="2525492" y="37036"/>
                </a:lnTo>
                <a:lnTo>
                  <a:pt x="2573705" y="45657"/>
                </a:lnTo>
                <a:lnTo>
                  <a:pt x="2621679" y="55164"/>
                </a:lnTo>
                <a:lnTo>
                  <a:pt x="2669404" y="65555"/>
                </a:lnTo>
                <a:lnTo>
                  <a:pt x="2716869" y="76824"/>
                </a:lnTo>
                <a:lnTo>
                  <a:pt x="2764066" y="88967"/>
                </a:lnTo>
                <a:lnTo>
                  <a:pt x="2810983" y="101981"/>
                </a:lnTo>
                <a:lnTo>
                  <a:pt x="2857612" y="115862"/>
                </a:lnTo>
                <a:lnTo>
                  <a:pt x="2903941" y="130605"/>
                </a:lnTo>
                <a:lnTo>
                  <a:pt x="2949961" y="146208"/>
                </a:lnTo>
                <a:lnTo>
                  <a:pt x="2980317" y="157139"/>
                </a:lnTo>
                <a:lnTo>
                  <a:pt x="2082468" y="157139"/>
                </a:lnTo>
                <a:lnTo>
                  <a:pt x="2031940" y="157644"/>
                </a:lnTo>
                <a:lnTo>
                  <a:pt x="1981576" y="159157"/>
                </a:lnTo>
                <a:lnTo>
                  <a:pt x="1931388" y="161673"/>
                </a:lnTo>
                <a:lnTo>
                  <a:pt x="1881388" y="165187"/>
                </a:lnTo>
                <a:lnTo>
                  <a:pt x="1831587" y="169693"/>
                </a:lnTo>
                <a:lnTo>
                  <a:pt x="1781998" y="175188"/>
                </a:lnTo>
                <a:lnTo>
                  <a:pt x="1732632" y="181666"/>
                </a:lnTo>
                <a:lnTo>
                  <a:pt x="1683500" y="189122"/>
                </a:lnTo>
                <a:lnTo>
                  <a:pt x="1634614" y="197552"/>
                </a:lnTo>
                <a:lnTo>
                  <a:pt x="1585986" y="206950"/>
                </a:lnTo>
                <a:lnTo>
                  <a:pt x="1537628" y="217312"/>
                </a:lnTo>
                <a:lnTo>
                  <a:pt x="1489550" y="228633"/>
                </a:lnTo>
                <a:lnTo>
                  <a:pt x="1441766" y="240908"/>
                </a:lnTo>
                <a:lnTo>
                  <a:pt x="1394285" y="254132"/>
                </a:lnTo>
                <a:lnTo>
                  <a:pt x="1347121" y="268300"/>
                </a:lnTo>
                <a:lnTo>
                  <a:pt x="1300285" y="283407"/>
                </a:lnTo>
                <a:lnTo>
                  <a:pt x="1253788" y="299450"/>
                </a:lnTo>
                <a:lnTo>
                  <a:pt x="1207642" y="316421"/>
                </a:lnTo>
                <a:lnTo>
                  <a:pt x="1161859" y="334318"/>
                </a:lnTo>
                <a:lnTo>
                  <a:pt x="1116450" y="353134"/>
                </a:lnTo>
                <a:lnTo>
                  <a:pt x="1071427" y="372865"/>
                </a:lnTo>
                <a:lnTo>
                  <a:pt x="1026802" y="393506"/>
                </a:lnTo>
                <a:lnTo>
                  <a:pt x="982586" y="415053"/>
                </a:lnTo>
                <a:lnTo>
                  <a:pt x="938792" y="437500"/>
                </a:lnTo>
                <a:lnTo>
                  <a:pt x="895429" y="460842"/>
                </a:lnTo>
                <a:lnTo>
                  <a:pt x="852512" y="485075"/>
                </a:lnTo>
                <a:lnTo>
                  <a:pt x="810050" y="510194"/>
                </a:lnTo>
                <a:lnTo>
                  <a:pt x="768055" y="536194"/>
                </a:lnTo>
                <a:lnTo>
                  <a:pt x="726540" y="563070"/>
                </a:lnTo>
                <a:lnTo>
                  <a:pt x="685516" y="590816"/>
                </a:lnTo>
                <a:lnTo>
                  <a:pt x="644995" y="619429"/>
                </a:lnTo>
                <a:lnTo>
                  <a:pt x="604987" y="648904"/>
                </a:lnTo>
                <a:lnTo>
                  <a:pt x="565506" y="679235"/>
                </a:lnTo>
                <a:lnTo>
                  <a:pt x="526562" y="710417"/>
                </a:lnTo>
                <a:lnTo>
                  <a:pt x="488168" y="742446"/>
                </a:lnTo>
                <a:lnTo>
                  <a:pt x="450334" y="775317"/>
                </a:lnTo>
                <a:lnTo>
                  <a:pt x="413073" y="809025"/>
                </a:lnTo>
                <a:lnTo>
                  <a:pt x="376395" y="843566"/>
                </a:lnTo>
                <a:lnTo>
                  <a:pt x="340314" y="878933"/>
                </a:lnTo>
                <a:lnTo>
                  <a:pt x="304947" y="915014"/>
                </a:lnTo>
                <a:lnTo>
                  <a:pt x="270406" y="951692"/>
                </a:lnTo>
                <a:lnTo>
                  <a:pt x="236698" y="988953"/>
                </a:lnTo>
                <a:lnTo>
                  <a:pt x="203827" y="1026787"/>
                </a:lnTo>
                <a:lnTo>
                  <a:pt x="202232" y="1028699"/>
                </a:lnTo>
                <a:close/>
              </a:path>
              <a:path w="4164965" h="1028700">
                <a:moveTo>
                  <a:pt x="4164662" y="1028699"/>
                </a:moveTo>
                <a:lnTo>
                  <a:pt x="3962705" y="1028699"/>
                </a:lnTo>
                <a:lnTo>
                  <a:pt x="3961109" y="1026787"/>
                </a:lnTo>
                <a:lnTo>
                  <a:pt x="3928238" y="988953"/>
                </a:lnTo>
                <a:lnTo>
                  <a:pt x="3894404" y="951557"/>
                </a:lnTo>
                <a:lnTo>
                  <a:pt x="3859990" y="915014"/>
                </a:lnTo>
                <a:lnTo>
                  <a:pt x="3824622" y="878933"/>
                </a:lnTo>
                <a:lnTo>
                  <a:pt x="3788541" y="843566"/>
                </a:lnTo>
                <a:lnTo>
                  <a:pt x="3751864" y="809025"/>
                </a:lnTo>
                <a:lnTo>
                  <a:pt x="3714603" y="775317"/>
                </a:lnTo>
                <a:lnTo>
                  <a:pt x="3676769" y="742446"/>
                </a:lnTo>
                <a:lnTo>
                  <a:pt x="3638374" y="710417"/>
                </a:lnTo>
                <a:lnTo>
                  <a:pt x="3599430" y="679235"/>
                </a:lnTo>
                <a:lnTo>
                  <a:pt x="3559949" y="648904"/>
                </a:lnTo>
                <a:lnTo>
                  <a:pt x="3519942" y="619429"/>
                </a:lnTo>
                <a:lnTo>
                  <a:pt x="3479420" y="590816"/>
                </a:lnTo>
                <a:lnTo>
                  <a:pt x="3438396" y="563070"/>
                </a:lnTo>
                <a:lnTo>
                  <a:pt x="3396881" y="536194"/>
                </a:lnTo>
                <a:lnTo>
                  <a:pt x="3354887" y="510194"/>
                </a:lnTo>
                <a:lnTo>
                  <a:pt x="3312425" y="485075"/>
                </a:lnTo>
                <a:lnTo>
                  <a:pt x="3269507" y="460842"/>
                </a:lnTo>
                <a:lnTo>
                  <a:pt x="3226145" y="437500"/>
                </a:lnTo>
                <a:lnTo>
                  <a:pt x="3182350" y="415053"/>
                </a:lnTo>
                <a:lnTo>
                  <a:pt x="3138134" y="393506"/>
                </a:lnTo>
                <a:lnTo>
                  <a:pt x="3093509" y="372865"/>
                </a:lnTo>
                <a:lnTo>
                  <a:pt x="3048486" y="353134"/>
                </a:lnTo>
                <a:lnTo>
                  <a:pt x="3003078" y="334318"/>
                </a:lnTo>
                <a:lnTo>
                  <a:pt x="2957294" y="316421"/>
                </a:lnTo>
                <a:lnTo>
                  <a:pt x="2911148" y="299449"/>
                </a:lnTo>
                <a:lnTo>
                  <a:pt x="2864652" y="283407"/>
                </a:lnTo>
                <a:lnTo>
                  <a:pt x="2817815" y="268300"/>
                </a:lnTo>
                <a:lnTo>
                  <a:pt x="2770651" y="254132"/>
                </a:lnTo>
                <a:lnTo>
                  <a:pt x="2723171" y="240908"/>
                </a:lnTo>
                <a:lnTo>
                  <a:pt x="2675386" y="228633"/>
                </a:lnTo>
                <a:lnTo>
                  <a:pt x="2627309" y="217312"/>
                </a:lnTo>
                <a:lnTo>
                  <a:pt x="2578950" y="206950"/>
                </a:lnTo>
                <a:lnTo>
                  <a:pt x="2530322" y="197552"/>
                </a:lnTo>
                <a:lnTo>
                  <a:pt x="2481437" y="189122"/>
                </a:lnTo>
                <a:lnTo>
                  <a:pt x="2432305" y="181666"/>
                </a:lnTo>
                <a:lnTo>
                  <a:pt x="2382938" y="175188"/>
                </a:lnTo>
                <a:lnTo>
                  <a:pt x="2333349" y="169693"/>
                </a:lnTo>
                <a:lnTo>
                  <a:pt x="2283549" y="165186"/>
                </a:lnTo>
                <a:lnTo>
                  <a:pt x="2233549" y="161673"/>
                </a:lnTo>
                <a:lnTo>
                  <a:pt x="2183361" y="159157"/>
                </a:lnTo>
                <a:lnTo>
                  <a:pt x="2132997" y="157644"/>
                </a:lnTo>
                <a:lnTo>
                  <a:pt x="2082468" y="157139"/>
                </a:lnTo>
                <a:lnTo>
                  <a:pt x="2980317" y="157139"/>
                </a:lnTo>
                <a:lnTo>
                  <a:pt x="3041034" y="179972"/>
                </a:lnTo>
                <a:lnTo>
                  <a:pt x="3086066" y="198126"/>
                </a:lnTo>
                <a:lnTo>
                  <a:pt x="3131173" y="217312"/>
                </a:lnTo>
                <a:lnTo>
                  <a:pt x="3175074" y="236958"/>
                </a:lnTo>
                <a:lnTo>
                  <a:pt x="3219029" y="257629"/>
                </a:lnTo>
                <a:lnTo>
                  <a:pt x="3262604" y="279130"/>
                </a:lnTo>
                <a:lnTo>
                  <a:pt x="3305791" y="301457"/>
                </a:lnTo>
                <a:lnTo>
                  <a:pt x="3348578" y="324608"/>
                </a:lnTo>
                <a:lnTo>
                  <a:pt x="3390956" y="348577"/>
                </a:lnTo>
                <a:lnTo>
                  <a:pt x="3432914" y="373361"/>
                </a:lnTo>
                <a:lnTo>
                  <a:pt x="3474444" y="398956"/>
                </a:lnTo>
                <a:lnTo>
                  <a:pt x="3515534" y="425358"/>
                </a:lnTo>
                <a:lnTo>
                  <a:pt x="3556175" y="452563"/>
                </a:lnTo>
                <a:lnTo>
                  <a:pt x="3596356" y="480566"/>
                </a:lnTo>
                <a:lnTo>
                  <a:pt x="3636068" y="509365"/>
                </a:lnTo>
                <a:lnTo>
                  <a:pt x="3675301" y="538954"/>
                </a:lnTo>
                <a:lnTo>
                  <a:pt x="3714044" y="569330"/>
                </a:lnTo>
                <a:lnTo>
                  <a:pt x="3752288" y="600489"/>
                </a:lnTo>
                <a:lnTo>
                  <a:pt x="3790023" y="632427"/>
                </a:lnTo>
                <a:lnTo>
                  <a:pt x="3827238" y="665140"/>
                </a:lnTo>
                <a:lnTo>
                  <a:pt x="3863924" y="698623"/>
                </a:lnTo>
                <a:lnTo>
                  <a:pt x="3900070" y="732874"/>
                </a:lnTo>
                <a:lnTo>
                  <a:pt x="3935667" y="767888"/>
                </a:lnTo>
                <a:lnTo>
                  <a:pt x="3970681" y="803556"/>
                </a:lnTo>
                <a:lnTo>
                  <a:pt x="4004932" y="839767"/>
                </a:lnTo>
                <a:lnTo>
                  <a:pt x="4038415" y="876511"/>
                </a:lnTo>
                <a:lnTo>
                  <a:pt x="4071128" y="913777"/>
                </a:lnTo>
                <a:lnTo>
                  <a:pt x="4103175" y="951692"/>
                </a:lnTo>
                <a:lnTo>
                  <a:pt x="4134225" y="989841"/>
                </a:lnTo>
                <a:lnTo>
                  <a:pt x="4164662" y="102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5047" y="1"/>
            <a:ext cx="4158615" cy="1024890"/>
          </a:xfrm>
          <a:custGeom>
            <a:avLst/>
            <a:gdLst/>
            <a:ahLst/>
            <a:cxnLst/>
            <a:rect l="l" t="t" r="r" b="b"/>
            <a:pathLst>
              <a:path w="4158615" h="1024890">
                <a:moveTo>
                  <a:pt x="2079192" y="1024504"/>
                </a:moveTo>
                <a:lnTo>
                  <a:pt x="2029267" y="1024042"/>
                </a:lnTo>
                <a:lnTo>
                  <a:pt x="1979506" y="1022657"/>
                </a:lnTo>
                <a:lnTo>
                  <a:pt x="1929902" y="1020353"/>
                </a:lnTo>
                <a:lnTo>
                  <a:pt x="1880465" y="1017135"/>
                </a:lnTo>
                <a:lnTo>
                  <a:pt x="1831208" y="1013007"/>
                </a:lnTo>
                <a:lnTo>
                  <a:pt x="1782139" y="1007972"/>
                </a:lnTo>
                <a:lnTo>
                  <a:pt x="1733269" y="1002034"/>
                </a:lnTo>
                <a:lnTo>
                  <a:pt x="1684608" y="995198"/>
                </a:lnTo>
                <a:lnTo>
                  <a:pt x="1636167" y="987467"/>
                </a:lnTo>
                <a:lnTo>
                  <a:pt x="1587954" y="978846"/>
                </a:lnTo>
                <a:lnTo>
                  <a:pt x="1539980" y="969339"/>
                </a:lnTo>
                <a:lnTo>
                  <a:pt x="1492255" y="958948"/>
                </a:lnTo>
                <a:lnTo>
                  <a:pt x="1444790" y="947679"/>
                </a:lnTo>
                <a:lnTo>
                  <a:pt x="1397593" y="935536"/>
                </a:lnTo>
                <a:lnTo>
                  <a:pt x="1350676" y="922522"/>
                </a:lnTo>
                <a:lnTo>
                  <a:pt x="1304047" y="908641"/>
                </a:lnTo>
                <a:lnTo>
                  <a:pt x="1257718" y="893898"/>
                </a:lnTo>
                <a:lnTo>
                  <a:pt x="1211698" y="878296"/>
                </a:lnTo>
                <a:lnTo>
                  <a:pt x="1165997" y="861839"/>
                </a:lnTo>
                <a:lnTo>
                  <a:pt x="1120626" y="844531"/>
                </a:lnTo>
                <a:lnTo>
                  <a:pt x="1075593" y="826377"/>
                </a:lnTo>
                <a:lnTo>
                  <a:pt x="1030910" y="807380"/>
                </a:lnTo>
                <a:lnTo>
                  <a:pt x="986586" y="787545"/>
                </a:lnTo>
                <a:lnTo>
                  <a:pt x="942631" y="766875"/>
                </a:lnTo>
                <a:lnTo>
                  <a:pt x="899055" y="745374"/>
                </a:lnTo>
                <a:lnTo>
                  <a:pt x="855869" y="723046"/>
                </a:lnTo>
                <a:lnTo>
                  <a:pt x="813082" y="699895"/>
                </a:lnTo>
                <a:lnTo>
                  <a:pt x="770704" y="675926"/>
                </a:lnTo>
                <a:lnTo>
                  <a:pt x="728745" y="651142"/>
                </a:lnTo>
                <a:lnTo>
                  <a:pt x="687216" y="625547"/>
                </a:lnTo>
                <a:lnTo>
                  <a:pt x="646126" y="599145"/>
                </a:lnTo>
                <a:lnTo>
                  <a:pt x="605485" y="571940"/>
                </a:lnTo>
                <a:lnTo>
                  <a:pt x="565304" y="543937"/>
                </a:lnTo>
                <a:lnTo>
                  <a:pt x="525592" y="515139"/>
                </a:lnTo>
                <a:lnTo>
                  <a:pt x="486359" y="485549"/>
                </a:lnTo>
                <a:lnTo>
                  <a:pt x="447616" y="455173"/>
                </a:lnTo>
                <a:lnTo>
                  <a:pt x="409372" y="424014"/>
                </a:lnTo>
                <a:lnTo>
                  <a:pt x="371637" y="392076"/>
                </a:lnTo>
                <a:lnTo>
                  <a:pt x="334422" y="359364"/>
                </a:lnTo>
                <a:lnTo>
                  <a:pt x="297736" y="325880"/>
                </a:lnTo>
                <a:lnTo>
                  <a:pt x="261590" y="291629"/>
                </a:lnTo>
                <a:lnTo>
                  <a:pt x="225993" y="256616"/>
                </a:lnTo>
                <a:lnTo>
                  <a:pt x="190979" y="221019"/>
                </a:lnTo>
                <a:lnTo>
                  <a:pt x="156728" y="184872"/>
                </a:lnTo>
                <a:lnTo>
                  <a:pt x="123245" y="148186"/>
                </a:lnTo>
                <a:lnTo>
                  <a:pt x="90532" y="110971"/>
                </a:lnTo>
                <a:lnTo>
                  <a:pt x="58248" y="72812"/>
                </a:lnTo>
                <a:lnTo>
                  <a:pt x="27435" y="34992"/>
                </a:lnTo>
                <a:lnTo>
                  <a:pt x="0" y="0"/>
                </a:lnTo>
                <a:lnTo>
                  <a:pt x="202534" y="0"/>
                </a:lnTo>
                <a:lnTo>
                  <a:pt x="233422" y="35551"/>
                </a:lnTo>
                <a:lnTo>
                  <a:pt x="267130" y="72812"/>
                </a:lnTo>
                <a:lnTo>
                  <a:pt x="301671" y="109489"/>
                </a:lnTo>
                <a:lnTo>
                  <a:pt x="337038" y="145571"/>
                </a:lnTo>
                <a:lnTo>
                  <a:pt x="373119" y="180938"/>
                </a:lnTo>
                <a:lnTo>
                  <a:pt x="409796" y="215478"/>
                </a:lnTo>
                <a:lnTo>
                  <a:pt x="447058" y="249186"/>
                </a:lnTo>
                <a:lnTo>
                  <a:pt x="484891" y="282057"/>
                </a:lnTo>
                <a:lnTo>
                  <a:pt x="523286" y="314087"/>
                </a:lnTo>
                <a:lnTo>
                  <a:pt x="562230" y="345269"/>
                </a:lnTo>
                <a:lnTo>
                  <a:pt x="601711" y="375600"/>
                </a:lnTo>
                <a:lnTo>
                  <a:pt x="641719" y="405074"/>
                </a:lnTo>
                <a:lnTo>
                  <a:pt x="682240" y="433687"/>
                </a:lnTo>
                <a:lnTo>
                  <a:pt x="723264" y="461434"/>
                </a:lnTo>
                <a:lnTo>
                  <a:pt x="764779" y="488310"/>
                </a:lnTo>
                <a:lnTo>
                  <a:pt x="806773" y="514309"/>
                </a:lnTo>
                <a:lnTo>
                  <a:pt x="849235" y="539428"/>
                </a:lnTo>
                <a:lnTo>
                  <a:pt x="892153" y="563661"/>
                </a:lnTo>
                <a:lnTo>
                  <a:pt x="935515" y="587004"/>
                </a:lnTo>
                <a:lnTo>
                  <a:pt x="979310" y="609451"/>
                </a:lnTo>
                <a:lnTo>
                  <a:pt x="1023526" y="630997"/>
                </a:lnTo>
                <a:lnTo>
                  <a:pt x="1068151" y="651639"/>
                </a:lnTo>
                <a:lnTo>
                  <a:pt x="1113174" y="671370"/>
                </a:lnTo>
                <a:lnTo>
                  <a:pt x="1158583" y="690186"/>
                </a:lnTo>
                <a:lnTo>
                  <a:pt x="1204366" y="708082"/>
                </a:lnTo>
                <a:lnTo>
                  <a:pt x="1250512" y="725054"/>
                </a:lnTo>
                <a:lnTo>
                  <a:pt x="1297009" y="741096"/>
                </a:lnTo>
                <a:lnTo>
                  <a:pt x="1343845" y="756204"/>
                </a:lnTo>
                <a:lnTo>
                  <a:pt x="1391009" y="770372"/>
                </a:lnTo>
                <a:lnTo>
                  <a:pt x="1438489" y="783596"/>
                </a:lnTo>
                <a:lnTo>
                  <a:pt x="1486274" y="795871"/>
                </a:lnTo>
                <a:lnTo>
                  <a:pt x="1534351" y="807192"/>
                </a:lnTo>
                <a:lnTo>
                  <a:pt x="1582710" y="817554"/>
                </a:lnTo>
                <a:lnTo>
                  <a:pt x="1631338" y="826952"/>
                </a:lnTo>
                <a:lnTo>
                  <a:pt x="1680224" y="835382"/>
                </a:lnTo>
                <a:lnTo>
                  <a:pt x="1729355" y="842838"/>
                </a:lnTo>
                <a:lnTo>
                  <a:pt x="1778722" y="849316"/>
                </a:lnTo>
                <a:lnTo>
                  <a:pt x="1828311" y="854810"/>
                </a:lnTo>
                <a:lnTo>
                  <a:pt x="1878112" y="859317"/>
                </a:lnTo>
                <a:lnTo>
                  <a:pt x="1928112" y="862831"/>
                </a:lnTo>
                <a:lnTo>
                  <a:pt x="1978299" y="865346"/>
                </a:lnTo>
                <a:lnTo>
                  <a:pt x="2028663" y="866859"/>
                </a:lnTo>
                <a:lnTo>
                  <a:pt x="2079192" y="867365"/>
                </a:lnTo>
                <a:lnTo>
                  <a:pt x="2977040" y="867365"/>
                </a:lnTo>
                <a:lnTo>
                  <a:pt x="2946684" y="878296"/>
                </a:lnTo>
                <a:lnTo>
                  <a:pt x="2900664" y="893898"/>
                </a:lnTo>
                <a:lnTo>
                  <a:pt x="2854334" y="908641"/>
                </a:lnTo>
                <a:lnTo>
                  <a:pt x="2807706" y="922522"/>
                </a:lnTo>
                <a:lnTo>
                  <a:pt x="2760788" y="935536"/>
                </a:lnTo>
                <a:lnTo>
                  <a:pt x="2713592" y="947680"/>
                </a:lnTo>
                <a:lnTo>
                  <a:pt x="2666126" y="958949"/>
                </a:lnTo>
                <a:lnTo>
                  <a:pt x="2618401" y="969339"/>
                </a:lnTo>
                <a:lnTo>
                  <a:pt x="2570427" y="978847"/>
                </a:lnTo>
                <a:lnTo>
                  <a:pt x="2522213" y="987468"/>
                </a:lnTo>
                <a:lnTo>
                  <a:pt x="2473771" y="995198"/>
                </a:lnTo>
                <a:lnTo>
                  <a:pt x="2425110" y="1002034"/>
                </a:lnTo>
                <a:lnTo>
                  <a:pt x="2376239" y="1007972"/>
                </a:lnTo>
                <a:lnTo>
                  <a:pt x="2327169" y="1013007"/>
                </a:lnTo>
                <a:lnTo>
                  <a:pt x="2277910" y="1017135"/>
                </a:lnTo>
                <a:lnTo>
                  <a:pt x="2228471" y="1020353"/>
                </a:lnTo>
                <a:lnTo>
                  <a:pt x="2178860" y="1022657"/>
                </a:lnTo>
                <a:lnTo>
                  <a:pt x="2129072" y="1024042"/>
                </a:lnTo>
                <a:lnTo>
                  <a:pt x="2079192" y="1024504"/>
                </a:lnTo>
                <a:close/>
              </a:path>
              <a:path w="4158615" h="1024890">
                <a:moveTo>
                  <a:pt x="2977040" y="867365"/>
                </a:moveTo>
                <a:lnTo>
                  <a:pt x="2079192" y="867365"/>
                </a:lnTo>
                <a:lnTo>
                  <a:pt x="2129721" y="866859"/>
                </a:lnTo>
                <a:lnTo>
                  <a:pt x="2180085" y="865346"/>
                </a:lnTo>
                <a:lnTo>
                  <a:pt x="2230273" y="862831"/>
                </a:lnTo>
                <a:lnTo>
                  <a:pt x="2280273" y="859317"/>
                </a:lnTo>
                <a:lnTo>
                  <a:pt x="2330073" y="854810"/>
                </a:lnTo>
                <a:lnTo>
                  <a:pt x="2379662" y="849316"/>
                </a:lnTo>
                <a:lnTo>
                  <a:pt x="2429029" y="842838"/>
                </a:lnTo>
                <a:lnTo>
                  <a:pt x="2478161" y="835382"/>
                </a:lnTo>
                <a:lnTo>
                  <a:pt x="2527046" y="826952"/>
                </a:lnTo>
                <a:lnTo>
                  <a:pt x="2575674" y="817554"/>
                </a:lnTo>
                <a:lnTo>
                  <a:pt x="2624033" y="807192"/>
                </a:lnTo>
                <a:lnTo>
                  <a:pt x="2672110" y="795871"/>
                </a:lnTo>
                <a:lnTo>
                  <a:pt x="2719895" y="783596"/>
                </a:lnTo>
                <a:lnTo>
                  <a:pt x="2767375" y="770372"/>
                </a:lnTo>
                <a:lnTo>
                  <a:pt x="2814539" y="756204"/>
                </a:lnTo>
                <a:lnTo>
                  <a:pt x="2861375" y="741096"/>
                </a:lnTo>
                <a:lnTo>
                  <a:pt x="2907872" y="725054"/>
                </a:lnTo>
                <a:lnTo>
                  <a:pt x="2954018" y="708082"/>
                </a:lnTo>
                <a:lnTo>
                  <a:pt x="2999801" y="690186"/>
                </a:lnTo>
                <a:lnTo>
                  <a:pt x="3045210" y="671370"/>
                </a:lnTo>
                <a:lnTo>
                  <a:pt x="3090233" y="651639"/>
                </a:lnTo>
                <a:lnTo>
                  <a:pt x="3134858" y="630997"/>
                </a:lnTo>
                <a:lnTo>
                  <a:pt x="3179074" y="609451"/>
                </a:lnTo>
                <a:lnTo>
                  <a:pt x="3222869" y="587004"/>
                </a:lnTo>
                <a:lnTo>
                  <a:pt x="3266231" y="563661"/>
                </a:lnTo>
                <a:lnTo>
                  <a:pt x="3309149" y="539428"/>
                </a:lnTo>
                <a:lnTo>
                  <a:pt x="3351611" y="514309"/>
                </a:lnTo>
                <a:lnTo>
                  <a:pt x="3393605" y="488310"/>
                </a:lnTo>
                <a:lnTo>
                  <a:pt x="3435120" y="461434"/>
                </a:lnTo>
                <a:lnTo>
                  <a:pt x="3476144" y="433687"/>
                </a:lnTo>
                <a:lnTo>
                  <a:pt x="3516666" y="405074"/>
                </a:lnTo>
                <a:lnTo>
                  <a:pt x="3556673" y="375600"/>
                </a:lnTo>
                <a:lnTo>
                  <a:pt x="3596154" y="345269"/>
                </a:lnTo>
                <a:lnTo>
                  <a:pt x="3635098" y="314087"/>
                </a:lnTo>
                <a:lnTo>
                  <a:pt x="3673493" y="282057"/>
                </a:lnTo>
                <a:lnTo>
                  <a:pt x="3711326" y="249186"/>
                </a:lnTo>
                <a:lnTo>
                  <a:pt x="3748588" y="215478"/>
                </a:lnTo>
                <a:lnTo>
                  <a:pt x="3785265" y="180938"/>
                </a:lnTo>
                <a:lnTo>
                  <a:pt x="3821346" y="145571"/>
                </a:lnTo>
                <a:lnTo>
                  <a:pt x="3856714" y="109489"/>
                </a:lnTo>
                <a:lnTo>
                  <a:pt x="3891254" y="72812"/>
                </a:lnTo>
                <a:lnTo>
                  <a:pt x="3924962" y="35551"/>
                </a:lnTo>
                <a:lnTo>
                  <a:pt x="3955850" y="0"/>
                </a:lnTo>
                <a:lnTo>
                  <a:pt x="4158384" y="0"/>
                </a:lnTo>
                <a:lnTo>
                  <a:pt x="4130949" y="34992"/>
                </a:lnTo>
                <a:lnTo>
                  <a:pt x="4099790" y="73236"/>
                </a:lnTo>
                <a:lnTo>
                  <a:pt x="4067852" y="110971"/>
                </a:lnTo>
                <a:lnTo>
                  <a:pt x="4035139" y="148186"/>
                </a:lnTo>
                <a:lnTo>
                  <a:pt x="4001656" y="184872"/>
                </a:lnTo>
                <a:lnTo>
                  <a:pt x="3967405" y="221019"/>
                </a:lnTo>
                <a:lnTo>
                  <a:pt x="3932391" y="256616"/>
                </a:lnTo>
                <a:lnTo>
                  <a:pt x="3896794" y="291629"/>
                </a:lnTo>
                <a:lnTo>
                  <a:pt x="3860648" y="325880"/>
                </a:lnTo>
                <a:lnTo>
                  <a:pt x="3823962" y="359364"/>
                </a:lnTo>
                <a:lnTo>
                  <a:pt x="3786746" y="392077"/>
                </a:lnTo>
                <a:lnTo>
                  <a:pt x="3749012" y="424014"/>
                </a:lnTo>
                <a:lnTo>
                  <a:pt x="3710768" y="455173"/>
                </a:lnTo>
                <a:lnTo>
                  <a:pt x="3672024" y="485550"/>
                </a:lnTo>
                <a:lnTo>
                  <a:pt x="3632791" y="515139"/>
                </a:lnTo>
                <a:lnTo>
                  <a:pt x="3593079" y="543937"/>
                </a:lnTo>
                <a:lnTo>
                  <a:pt x="3552898" y="571941"/>
                </a:lnTo>
                <a:lnTo>
                  <a:pt x="3512257" y="599145"/>
                </a:lnTo>
                <a:lnTo>
                  <a:pt x="3471167" y="625547"/>
                </a:lnTo>
                <a:lnTo>
                  <a:pt x="3429638" y="651142"/>
                </a:lnTo>
                <a:lnTo>
                  <a:pt x="3387679" y="675926"/>
                </a:lnTo>
                <a:lnTo>
                  <a:pt x="3345301" y="699895"/>
                </a:lnTo>
                <a:lnTo>
                  <a:pt x="3302514" y="723046"/>
                </a:lnTo>
                <a:lnTo>
                  <a:pt x="3259327" y="745374"/>
                </a:lnTo>
                <a:lnTo>
                  <a:pt x="3215752" y="766875"/>
                </a:lnTo>
                <a:lnTo>
                  <a:pt x="3171797" y="787545"/>
                </a:lnTo>
                <a:lnTo>
                  <a:pt x="3127472" y="807381"/>
                </a:lnTo>
                <a:lnTo>
                  <a:pt x="3082789" y="826378"/>
                </a:lnTo>
                <a:lnTo>
                  <a:pt x="3037757" y="844532"/>
                </a:lnTo>
                <a:lnTo>
                  <a:pt x="2992385" y="861839"/>
                </a:lnTo>
                <a:lnTo>
                  <a:pt x="2977040" y="867365"/>
                </a:lnTo>
                <a:close/>
              </a:path>
            </a:pathLst>
          </a:custGeom>
          <a:solidFill>
            <a:srgbClr val="724F75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77462" y="383953"/>
            <a:ext cx="1708334" cy="19761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204" y="383953"/>
            <a:ext cx="1923988" cy="197619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91325" y="742157"/>
            <a:ext cx="432994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3500" i="1" spc="125" dirty="0">
                <a:solidFill>
                  <a:srgbClr val="000000"/>
                </a:solidFill>
                <a:latin typeface="Cambria"/>
                <a:cs typeface="Cambria"/>
              </a:rPr>
              <a:t>BIOMECÁNICA: PIA</a:t>
            </a:r>
            <a:endParaRPr sz="3500" dirty="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4198" y="2176100"/>
            <a:ext cx="16072924" cy="2329098"/>
          </a:xfrm>
          <a:prstGeom prst="rect">
            <a:avLst/>
          </a:prstGeom>
        </p:spPr>
        <p:txBody>
          <a:bodyPr vert="horz" wrap="square" lIns="0" tIns="453389" rIns="0" bIns="0" rtlCol="0">
            <a:spAutoFit/>
          </a:bodyPr>
          <a:lstStyle/>
          <a:p>
            <a:pPr marL="12700" marR="5080" algn="ctr">
              <a:lnSpc>
                <a:spcPct val="76300"/>
              </a:lnSpc>
              <a:spcBef>
                <a:spcPts val="3569"/>
              </a:spcBef>
            </a:pPr>
            <a:r>
              <a:rPr lang="es-MX" sz="8000" spc="185" dirty="0">
                <a:latin typeface="Tahoma"/>
                <a:cs typeface="Tahoma"/>
              </a:rPr>
              <a:t>Optimización de una prótesis de dedo con 3 grados de libertad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22D1006-4A42-6E89-BCBE-2EC71B635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54358"/>
              </p:ext>
            </p:extLst>
          </p:nvPr>
        </p:nvGraphicFramePr>
        <p:xfrm>
          <a:off x="4969476" y="5387708"/>
          <a:ext cx="8873937" cy="4500118"/>
        </p:xfrm>
        <a:graphic>
          <a:graphicData uri="http://schemas.openxmlformats.org/drawingml/2006/table">
            <a:tbl>
              <a:tblPr/>
              <a:tblGrid>
                <a:gridCol w="6303457">
                  <a:extLst>
                    <a:ext uri="{9D8B030D-6E8A-4147-A177-3AD203B41FA5}">
                      <a16:colId xmlns:a16="http://schemas.microsoft.com/office/drawing/2014/main" val="32608957"/>
                    </a:ext>
                  </a:extLst>
                </a:gridCol>
                <a:gridCol w="2570480">
                  <a:extLst>
                    <a:ext uri="{9D8B030D-6E8A-4147-A177-3AD203B41FA5}">
                      <a16:colId xmlns:a16="http://schemas.microsoft.com/office/drawing/2014/main" val="2762703152"/>
                    </a:ext>
                  </a:extLst>
                </a:gridCol>
              </a:tblGrid>
              <a:tr h="5890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s-419" sz="3200" b="1" dirty="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Integrantes del Equipo #1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419" sz="3200" b="1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Matricula</a:t>
                      </a:r>
                      <a:endParaRPr lang="es-MX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5580643"/>
                  </a:ext>
                </a:extLst>
              </a:tr>
              <a:tr h="5890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s-419" sz="3200" dirty="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Susana Rubio Medina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419" sz="3200" dirty="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1798151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0751138"/>
                  </a:ext>
                </a:extLst>
              </a:tr>
              <a:tr h="5890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s-E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Eduardo Antonio Flores Ramírez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E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1806409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008909"/>
                  </a:ext>
                </a:extLst>
              </a:tr>
              <a:tr h="5890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s-MX" sz="3200" dirty="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Alan Alexis Arzate Gómez 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MX" sz="3200" dirty="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1908801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9542274"/>
                  </a:ext>
                </a:extLst>
              </a:tr>
              <a:tr h="5890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s-MX" sz="320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Karla Gabriela Torres García </a:t>
                      </a:r>
                      <a:endParaRPr lang="es-MX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MX" sz="3200" dirty="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1910427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4357487"/>
                  </a:ext>
                </a:extLst>
              </a:tr>
              <a:tr h="5890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s-MX" sz="320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Kevin Francisco Rojas Robles </a:t>
                      </a:r>
                      <a:endParaRPr lang="es-MX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MX" sz="3200" dirty="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1942760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5077366"/>
                  </a:ext>
                </a:extLst>
              </a:tr>
              <a:tr h="58900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s-MX" sz="3200" dirty="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Jesús Martínez García 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MX" sz="3200" dirty="0">
                          <a:effectLst/>
                          <a:latin typeface="Times New Roman" panose="02020603050405020304" pitchFamily="18" charset="0"/>
                          <a:ea typeface="Comfortaa"/>
                          <a:cs typeface="Arial" panose="020B0604020202020204" pitchFamily="34" charset="0"/>
                        </a:rPr>
                        <a:t>1991837</a:t>
                      </a:r>
                      <a:endParaRPr lang="es-MX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024353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1280" y="727558"/>
            <a:ext cx="16546830" cy="9559925"/>
            <a:chOff x="1741280" y="727558"/>
            <a:chExt cx="16546830" cy="9559925"/>
          </a:xfrm>
        </p:grpSpPr>
        <p:sp>
          <p:nvSpPr>
            <p:cNvPr id="3" name="object 3"/>
            <p:cNvSpPr/>
            <p:nvPr/>
          </p:nvSpPr>
          <p:spPr>
            <a:xfrm>
              <a:off x="14437501" y="9258302"/>
              <a:ext cx="3850640" cy="1028700"/>
            </a:xfrm>
            <a:custGeom>
              <a:avLst/>
              <a:gdLst/>
              <a:ahLst/>
              <a:cxnLst/>
              <a:rect l="l" t="t" r="r" b="b"/>
              <a:pathLst>
                <a:path w="3850640" h="1028700">
                  <a:moveTo>
                    <a:pt x="202232" y="1028697"/>
                  </a:moveTo>
                  <a:lnTo>
                    <a:pt x="0" y="1028697"/>
                  </a:lnTo>
                  <a:lnTo>
                    <a:pt x="30709" y="989511"/>
                  </a:lnTo>
                  <a:lnTo>
                    <a:pt x="61868" y="951267"/>
                  </a:lnTo>
                  <a:lnTo>
                    <a:pt x="93806" y="913533"/>
                  </a:lnTo>
                  <a:lnTo>
                    <a:pt x="126519" y="876317"/>
                  </a:lnTo>
                  <a:lnTo>
                    <a:pt x="160002" y="839631"/>
                  </a:lnTo>
                  <a:lnTo>
                    <a:pt x="194253" y="803485"/>
                  </a:lnTo>
                  <a:lnTo>
                    <a:pt x="229267" y="767888"/>
                  </a:lnTo>
                  <a:lnTo>
                    <a:pt x="264864" y="732874"/>
                  </a:lnTo>
                  <a:lnTo>
                    <a:pt x="301010" y="698624"/>
                  </a:lnTo>
                  <a:lnTo>
                    <a:pt x="337696" y="665140"/>
                  </a:lnTo>
                  <a:lnTo>
                    <a:pt x="374911" y="632427"/>
                  </a:lnTo>
                  <a:lnTo>
                    <a:pt x="412646" y="600489"/>
                  </a:lnTo>
                  <a:lnTo>
                    <a:pt x="450890" y="569330"/>
                  </a:lnTo>
                  <a:lnTo>
                    <a:pt x="489633" y="538954"/>
                  </a:lnTo>
                  <a:lnTo>
                    <a:pt x="528866" y="509365"/>
                  </a:lnTo>
                  <a:lnTo>
                    <a:pt x="568578" y="480567"/>
                  </a:lnTo>
                  <a:lnTo>
                    <a:pt x="608760" y="452563"/>
                  </a:lnTo>
                  <a:lnTo>
                    <a:pt x="649400" y="425358"/>
                  </a:lnTo>
                  <a:lnTo>
                    <a:pt x="690490" y="398957"/>
                  </a:lnTo>
                  <a:lnTo>
                    <a:pt x="732020" y="373362"/>
                  </a:lnTo>
                  <a:lnTo>
                    <a:pt x="773978" y="348578"/>
                  </a:lnTo>
                  <a:lnTo>
                    <a:pt x="816356" y="324608"/>
                  </a:lnTo>
                  <a:lnTo>
                    <a:pt x="859143" y="301458"/>
                  </a:lnTo>
                  <a:lnTo>
                    <a:pt x="902330" y="279130"/>
                  </a:lnTo>
                  <a:lnTo>
                    <a:pt x="945906" y="257629"/>
                  </a:lnTo>
                  <a:lnTo>
                    <a:pt x="989860" y="236958"/>
                  </a:lnTo>
                  <a:lnTo>
                    <a:pt x="1034185" y="217123"/>
                  </a:lnTo>
                  <a:lnTo>
                    <a:pt x="1078868" y="198126"/>
                  </a:lnTo>
                  <a:lnTo>
                    <a:pt x="1123900" y="179972"/>
                  </a:lnTo>
                  <a:lnTo>
                    <a:pt x="1169272" y="162665"/>
                  </a:lnTo>
                  <a:lnTo>
                    <a:pt x="1214973" y="146208"/>
                  </a:lnTo>
                  <a:lnTo>
                    <a:pt x="1260993" y="130606"/>
                  </a:lnTo>
                  <a:lnTo>
                    <a:pt x="1307322" y="115862"/>
                  </a:lnTo>
                  <a:lnTo>
                    <a:pt x="1353951" y="101982"/>
                  </a:lnTo>
                  <a:lnTo>
                    <a:pt x="1400868" y="88967"/>
                  </a:lnTo>
                  <a:lnTo>
                    <a:pt x="1448065" y="76824"/>
                  </a:lnTo>
                  <a:lnTo>
                    <a:pt x="1495531" y="65555"/>
                  </a:lnTo>
                  <a:lnTo>
                    <a:pt x="1543255" y="55165"/>
                  </a:lnTo>
                  <a:lnTo>
                    <a:pt x="1591229" y="45657"/>
                  </a:lnTo>
                  <a:lnTo>
                    <a:pt x="1639442" y="37036"/>
                  </a:lnTo>
                  <a:lnTo>
                    <a:pt x="1687884" y="29305"/>
                  </a:lnTo>
                  <a:lnTo>
                    <a:pt x="1736545" y="22469"/>
                  </a:lnTo>
                  <a:lnTo>
                    <a:pt x="1785416" y="16532"/>
                  </a:lnTo>
                  <a:lnTo>
                    <a:pt x="1834485" y="11497"/>
                  </a:lnTo>
                  <a:lnTo>
                    <a:pt x="1883743" y="7368"/>
                  </a:lnTo>
                  <a:lnTo>
                    <a:pt x="1933180" y="4150"/>
                  </a:lnTo>
                  <a:lnTo>
                    <a:pt x="1982787" y="1847"/>
                  </a:lnTo>
                  <a:lnTo>
                    <a:pt x="2032552" y="462"/>
                  </a:lnTo>
                  <a:lnTo>
                    <a:pt x="2082442" y="0"/>
                  </a:lnTo>
                  <a:lnTo>
                    <a:pt x="2132380" y="462"/>
                  </a:lnTo>
                  <a:lnTo>
                    <a:pt x="2182145" y="1847"/>
                  </a:lnTo>
                  <a:lnTo>
                    <a:pt x="2231752" y="4150"/>
                  </a:lnTo>
                  <a:lnTo>
                    <a:pt x="2281189" y="7368"/>
                  </a:lnTo>
                  <a:lnTo>
                    <a:pt x="2330447" y="11497"/>
                  </a:lnTo>
                  <a:lnTo>
                    <a:pt x="2379516" y="16532"/>
                  </a:lnTo>
                  <a:lnTo>
                    <a:pt x="2428386" y="22469"/>
                  </a:lnTo>
                  <a:lnTo>
                    <a:pt x="2477048" y="29305"/>
                  </a:lnTo>
                  <a:lnTo>
                    <a:pt x="2525490" y="37036"/>
                  </a:lnTo>
                  <a:lnTo>
                    <a:pt x="2573703" y="45657"/>
                  </a:lnTo>
                  <a:lnTo>
                    <a:pt x="2621676" y="55165"/>
                  </a:lnTo>
                  <a:lnTo>
                    <a:pt x="2669401" y="65555"/>
                  </a:lnTo>
                  <a:lnTo>
                    <a:pt x="2716867" y="76824"/>
                  </a:lnTo>
                  <a:lnTo>
                    <a:pt x="2764064" y="88967"/>
                  </a:lnTo>
                  <a:lnTo>
                    <a:pt x="2810981" y="101982"/>
                  </a:lnTo>
                  <a:lnTo>
                    <a:pt x="2857610" y="115862"/>
                  </a:lnTo>
                  <a:lnTo>
                    <a:pt x="2903939" y="130606"/>
                  </a:lnTo>
                  <a:lnTo>
                    <a:pt x="2949959" y="146208"/>
                  </a:lnTo>
                  <a:lnTo>
                    <a:pt x="2980315" y="157139"/>
                  </a:lnTo>
                  <a:lnTo>
                    <a:pt x="2082466" y="157139"/>
                  </a:lnTo>
                  <a:lnTo>
                    <a:pt x="2031937" y="157644"/>
                  </a:lnTo>
                  <a:lnTo>
                    <a:pt x="1981573" y="159157"/>
                  </a:lnTo>
                  <a:lnTo>
                    <a:pt x="1931385" y="161673"/>
                  </a:lnTo>
                  <a:lnTo>
                    <a:pt x="1881385" y="165187"/>
                  </a:lnTo>
                  <a:lnTo>
                    <a:pt x="1831585" y="169693"/>
                  </a:lnTo>
                  <a:lnTo>
                    <a:pt x="1781996" y="175188"/>
                  </a:lnTo>
                  <a:lnTo>
                    <a:pt x="1732629" y="181666"/>
                  </a:lnTo>
                  <a:lnTo>
                    <a:pt x="1683497" y="189122"/>
                  </a:lnTo>
                  <a:lnTo>
                    <a:pt x="1634612" y="197552"/>
                  </a:lnTo>
                  <a:lnTo>
                    <a:pt x="1585984" y="206950"/>
                  </a:lnTo>
                  <a:lnTo>
                    <a:pt x="1537625" y="217312"/>
                  </a:lnTo>
                  <a:lnTo>
                    <a:pt x="1489548" y="228633"/>
                  </a:lnTo>
                  <a:lnTo>
                    <a:pt x="1441763" y="240908"/>
                  </a:lnTo>
                  <a:lnTo>
                    <a:pt x="1394283" y="254132"/>
                  </a:lnTo>
                  <a:lnTo>
                    <a:pt x="1347119" y="268300"/>
                  </a:lnTo>
                  <a:lnTo>
                    <a:pt x="1300283" y="283408"/>
                  </a:lnTo>
                  <a:lnTo>
                    <a:pt x="1253786" y="299450"/>
                  </a:lnTo>
                  <a:lnTo>
                    <a:pt x="1207640" y="316421"/>
                  </a:lnTo>
                  <a:lnTo>
                    <a:pt x="1161857" y="334318"/>
                  </a:lnTo>
                  <a:lnTo>
                    <a:pt x="1116448" y="353134"/>
                  </a:lnTo>
                  <a:lnTo>
                    <a:pt x="1071425" y="372865"/>
                  </a:lnTo>
                  <a:lnTo>
                    <a:pt x="1026800" y="393507"/>
                  </a:lnTo>
                  <a:lnTo>
                    <a:pt x="982584" y="415053"/>
                  </a:lnTo>
                  <a:lnTo>
                    <a:pt x="938789" y="437500"/>
                  </a:lnTo>
                  <a:lnTo>
                    <a:pt x="895427" y="460843"/>
                  </a:lnTo>
                  <a:lnTo>
                    <a:pt x="852509" y="485076"/>
                  </a:lnTo>
                  <a:lnTo>
                    <a:pt x="810047" y="510195"/>
                  </a:lnTo>
                  <a:lnTo>
                    <a:pt x="768053" y="536194"/>
                  </a:lnTo>
                  <a:lnTo>
                    <a:pt x="726538" y="563070"/>
                  </a:lnTo>
                  <a:lnTo>
                    <a:pt x="685514" y="590817"/>
                  </a:lnTo>
                  <a:lnTo>
                    <a:pt x="644992" y="619430"/>
                  </a:lnTo>
                  <a:lnTo>
                    <a:pt x="604985" y="648904"/>
                  </a:lnTo>
                  <a:lnTo>
                    <a:pt x="565504" y="679235"/>
                  </a:lnTo>
                  <a:lnTo>
                    <a:pt x="526560" y="710417"/>
                  </a:lnTo>
                  <a:lnTo>
                    <a:pt x="488165" y="742447"/>
                  </a:lnTo>
                  <a:lnTo>
                    <a:pt x="450331" y="775318"/>
                  </a:lnTo>
                  <a:lnTo>
                    <a:pt x="413070" y="809026"/>
                  </a:lnTo>
                  <a:lnTo>
                    <a:pt x="376393" y="843566"/>
                  </a:lnTo>
                  <a:lnTo>
                    <a:pt x="340312" y="878933"/>
                  </a:lnTo>
                  <a:lnTo>
                    <a:pt x="304944" y="915015"/>
                  </a:lnTo>
                  <a:lnTo>
                    <a:pt x="270404" y="951692"/>
                  </a:lnTo>
                  <a:lnTo>
                    <a:pt x="236696" y="988953"/>
                  </a:lnTo>
                  <a:lnTo>
                    <a:pt x="203825" y="1026787"/>
                  </a:lnTo>
                  <a:lnTo>
                    <a:pt x="202232" y="1028697"/>
                  </a:lnTo>
                  <a:close/>
                </a:path>
                <a:path w="3850640" h="1028700">
                  <a:moveTo>
                    <a:pt x="3850497" y="905333"/>
                  </a:moveTo>
                  <a:lnTo>
                    <a:pt x="3788539" y="843566"/>
                  </a:lnTo>
                  <a:lnTo>
                    <a:pt x="3751862" y="809026"/>
                  </a:lnTo>
                  <a:lnTo>
                    <a:pt x="3714600" y="775318"/>
                  </a:lnTo>
                  <a:lnTo>
                    <a:pt x="3676767" y="742446"/>
                  </a:lnTo>
                  <a:lnTo>
                    <a:pt x="3638372" y="710417"/>
                  </a:lnTo>
                  <a:lnTo>
                    <a:pt x="3599428" y="679235"/>
                  </a:lnTo>
                  <a:lnTo>
                    <a:pt x="3559947" y="648904"/>
                  </a:lnTo>
                  <a:lnTo>
                    <a:pt x="3519939" y="619430"/>
                  </a:lnTo>
                  <a:lnTo>
                    <a:pt x="3479418" y="590817"/>
                  </a:lnTo>
                  <a:lnTo>
                    <a:pt x="3438394" y="563070"/>
                  </a:lnTo>
                  <a:lnTo>
                    <a:pt x="3396879" y="536194"/>
                  </a:lnTo>
                  <a:lnTo>
                    <a:pt x="3354885" y="510194"/>
                  </a:lnTo>
                  <a:lnTo>
                    <a:pt x="3312423" y="485076"/>
                  </a:lnTo>
                  <a:lnTo>
                    <a:pt x="3269505" y="460843"/>
                  </a:lnTo>
                  <a:lnTo>
                    <a:pt x="3226143" y="437500"/>
                  </a:lnTo>
                  <a:lnTo>
                    <a:pt x="3182348" y="415053"/>
                  </a:lnTo>
                  <a:lnTo>
                    <a:pt x="3138132" y="393507"/>
                  </a:lnTo>
                  <a:lnTo>
                    <a:pt x="3093507" y="372865"/>
                  </a:lnTo>
                  <a:lnTo>
                    <a:pt x="3048484" y="353134"/>
                  </a:lnTo>
                  <a:lnTo>
                    <a:pt x="3003075" y="334318"/>
                  </a:lnTo>
                  <a:lnTo>
                    <a:pt x="2957292" y="316421"/>
                  </a:lnTo>
                  <a:lnTo>
                    <a:pt x="2911146" y="299450"/>
                  </a:lnTo>
                  <a:lnTo>
                    <a:pt x="2864649" y="283408"/>
                  </a:lnTo>
                  <a:lnTo>
                    <a:pt x="2817813" y="268300"/>
                  </a:lnTo>
                  <a:lnTo>
                    <a:pt x="2770649" y="254132"/>
                  </a:lnTo>
                  <a:lnTo>
                    <a:pt x="2723169" y="240908"/>
                  </a:lnTo>
                  <a:lnTo>
                    <a:pt x="2675384" y="228633"/>
                  </a:lnTo>
                  <a:lnTo>
                    <a:pt x="2627307" y="217312"/>
                  </a:lnTo>
                  <a:lnTo>
                    <a:pt x="2578948" y="206950"/>
                  </a:lnTo>
                  <a:lnTo>
                    <a:pt x="2530320" y="197552"/>
                  </a:lnTo>
                  <a:lnTo>
                    <a:pt x="2481434" y="189122"/>
                  </a:lnTo>
                  <a:lnTo>
                    <a:pt x="2432302" y="181666"/>
                  </a:lnTo>
                  <a:lnTo>
                    <a:pt x="2382936" y="175188"/>
                  </a:lnTo>
                  <a:lnTo>
                    <a:pt x="2333347" y="169693"/>
                  </a:lnTo>
                  <a:lnTo>
                    <a:pt x="2283546" y="165187"/>
                  </a:lnTo>
                  <a:lnTo>
                    <a:pt x="2233546" y="161673"/>
                  </a:lnTo>
                  <a:lnTo>
                    <a:pt x="2183359" y="159157"/>
                  </a:lnTo>
                  <a:lnTo>
                    <a:pt x="2132995" y="157644"/>
                  </a:lnTo>
                  <a:lnTo>
                    <a:pt x="2082466" y="157139"/>
                  </a:lnTo>
                  <a:lnTo>
                    <a:pt x="2980315" y="157139"/>
                  </a:lnTo>
                  <a:lnTo>
                    <a:pt x="3041031" y="179972"/>
                  </a:lnTo>
                  <a:lnTo>
                    <a:pt x="3086064" y="198126"/>
                  </a:lnTo>
                  <a:lnTo>
                    <a:pt x="3131170" y="217312"/>
                  </a:lnTo>
                  <a:lnTo>
                    <a:pt x="3175071" y="236958"/>
                  </a:lnTo>
                  <a:lnTo>
                    <a:pt x="3219026" y="257629"/>
                  </a:lnTo>
                  <a:lnTo>
                    <a:pt x="3262602" y="279130"/>
                  </a:lnTo>
                  <a:lnTo>
                    <a:pt x="3305788" y="301458"/>
                  </a:lnTo>
                  <a:lnTo>
                    <a:pt x="3348576" y="324608"/>
                  </a:lnTo>
                  <a:lnTo>
                    <a:pt x="3390953" y="348578"/>
                  </a:lnTo>
                  <a:lnTo>
                    <a:pt x="3432912" y="373362"/>
                  </a:lnTo>
                  <a:lnTo>
                    <a:pt x="3474441" y="398957"/>
                  </a:lnTo>
                  <a:lnTo>
                    <a:pt x="3515531" y="425358"/>
                  </a:lnTo>
                  <a:lnTo>
                    <a:pt x="3556172" y="452563"/>
                  </a:lnTo>
                  <a:lnTo>
                    <a:pt x="3596354" y="480567"/>
                  </a:lnTo>
                  <a:lnTo>
                    <a:pt x="3636066" y="509365"/>
                  </a:lnTo>
                  <a:lnTo>
                    <a:pt x="3675298" y="538954"/>
                  </a:lnTo>
                  <a:lnTo>
                    <a:pt x="3714042" y="569330"/>
                  </a:lnTo>
                  <a:lnTo>
                    <a:pt x="3752286" y="600489"/>
                  </a:lnTo>
                  <a:lnTo>
                    <a:pt x="3790020" y="632427"/>
                  </a:lnTo>
                  <a:lnTo>
                    <a:pt x="3827236" y="665140"/>
                  </a:lnTo>
                  <a:lnTo>
                    <a:pt x="3850497" y="686371"/>
                  </a:lnTo>
                  <a:lnTo>
                    <a:pt x="3850497" y="905333"/>
                  </a:lnTo>
                  <a:close/>
                </a:path>
              </a:pathLst>
            </a:custGeom>
            <a:solidFill>
              <a:srgbClr val="724F7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41280" y="727558"/>
              <a:ext cx="14801850" cy="8829675"/>
            </a:xfrm>
            <a:custGeom>
              <a:avLst/>
              <a:gdLst/>
              <a:ahLst/>
              <a:cxnLst/>
              <a:rect l="l" t="t" r="r" b="b"/>
              <a:pathLst>
                <a:path w="14801850" h="8829675">
                  <a:moveTo>
                    <a:pt x="14316099" y="8829674"/>
                  </a:moveTo>
                  <a:lnTo>
                    <a:pt x="485650" y="8829674"/>
                  </a:lnTo>
                  <a:lnTo>
                    <a:pt x="438879" y="8827451"/>
                  </a:lnTo>
                  <a:lnTo>
                    <a:pt x="393365" y="8820917"/>
                  </a:lnTo>
                  <a:lnTo>
                    <a:pt x="349313" y="8810276"/>
                  </a:lnTo>
                  <a:lnTo>
                    <a:pt x="306926" y="8795732"/>
                  </a:lnTo>
                  <a:lnTo>
                    <a:pt x="266407" y="8777487"/>
                  </a:lnTo>
                  <a:lnTo>
                    <a:pt x="227960" y="8755745"/>
                  </a:lnTo>
                  <a:lnTo>
                    <a:pt x="191789" y="8730711"/>
                  </a:lnTo>
                  <a:lnTo>
                    <a:pt x="158096" y="8702587"/>
                  </a:lnTo>
                  <a:lnTo>
                    <a:pt x="127086" y="8671577"/>
                  </a:lnTo>
                  <a:lnTo>
                    <a:pt x="98962" y="8637884"/>
                  </a:lnTo>
                  <a:lnTo>
                    <a:pt x="73928" y="8601712"/>
                  </a:lnTo>
                  <a:lnTo>
                    <a:pt x="52187" y="8563265"/>
                  </a:lnTo>
                  <a:lnTo>
                    <a:pt x="33942" y="8522746"/>
                  </a:lnTo>
                  <a:lnTo>
                    <a:pt x="19397" y="8480359"/>
                  </a:lnTo>
                  <a:lnTo>
                    <a:pt x="8757" y="8436306"/>
                  </a:lnTo>
                  <a:lnTo>
                    <a:pt x="2223" y="8390793"/>
                  </a:lnTo>
                  <a:lnTo>
                    <a:pt x="0" y="8344021"/>
                  </a:lnTo>
                  <a:lnTo>
                    <a:pt x="0" y="485653"/>
                  </a:lnTo>
                  <a:lnTo>
                    <a:pt x="2223" y="438881"/>
                  </a:lnTo>
                  <a:lnTo>
                    <a:pt x="8757" y="393367"/>
                  </a:lnTo>
                  <a:lnTo>
                    <a:pt x="19397" y="349315"/>
                  </a:lnTo>
                  <a:lnTo>
                    <a:pt x="33942" y="306928"/>
                  </a:lnTo>
                  <a:lnTo>
                    <a:pt x="52187" y="266409"/>
                  </a:lnTo>
                  <a:lnTo>
                    <a:pt x="73928" y="227961"/>
                  </a:lnTo>
                  <a:lnTo>
                    <a:pt x="98962" y="191790"/>
                  </a:lnTo>
                  <a:lnTo>
                    <a:pt x="127086" y="158097"/>
                  </a:lnTo>
                  <a:lnTo>
                    <a:pt x="158096" y="127087"/>
                  </a:lnTo>
                  <a:lnTo>
                    <a:pt x="191789" y="98963"/>
                  </a:lnTo>
                  <a:lnTo>
                    <a:pt x="227960" y="73929"/>
                  </a:lnTo>
                  <a:lnTo>
                    <a:pt x="266407" y="52187"/>
                  </a:lnTo>
                  <a:lnTo>
                    <a:pt x="306926" y="33942"/>
                  </a:lnTo>
                  <a:lnTo>
                    <a:pt x="349313" y="19398"/>
                  </a:lnTo>
                  <a:lnTo>
                    <a:pt x="393365" y="8757"/>
                  </a:lnTo>
                  <a:lnTo>
                    <a:pt x="438879" y="2223"/>
                  </a:lnTo>
                  <a:lnTo>
                    <a:pt x="485650" y="0"/>
                  </a:lnTo>
                  <a:lnTo>
                    <a:pt x="14316099" y="0"/>
                  </a:lnTo>
                  <a:lnTo>
                    <a:pt x="14362871" y="2223"/>
                  </a:lnTo>
                  <a:lnTo>
                    <a:pt x="14408384" y="8757"/>
                  </a:lnTo>
                  <a:lnTo>
                    <a:pt x="14452437" y="19398"/>
                  </a:lnTo>
                  <a:lnTo>
                    <a:pt x="14494824" y="33942"/>
                  </a:lnTo>
                  <a:lnTo>
                    <a:pt x="14535343" y="52187"/>
                  </a:lnTo>
                  <a:lnTo>
                    <a:pt x="14573790" y="73929"/>
                  </a:lnTo>
                  <a:lnTo>
                    <a:pt x="14609961" y="98963"/>
                  </a:lnTo>
                  <a:lnTo>
                    <a:pt x="14643654" y="127087"/>
                  </a:lnTo>
                  <a:lnTo>
                    <a:pt x="14674663" y="158097"/>
                  </a:lnTo>
                  <a:lnTo>
                    <a:pt x="14702787" y="191790"/>
                  </a:lnTo>
                  <a:lnTo>
                    <a:pt x="14727822" y="227961"/>
                  </a:lnTo>
                  <a:lnTo>
                    <a:pt x="14749563" y="266409"/>
                  </a:lnTo>
                  <a:lnTo>
                    <a:pt x="14767808" y="306928"/>
                  </a:lnTo>
                  <a:lnTo>
                    <a:pt x="14782352" y="349315"/>
                  </a:lnTo>
                  <a:lnTo>
                    <a:pt x="14792993" y="393367"/>
                  </a:lnTo>
                  <a:lnTo>
                    <a:pt x="14799527" y="438881"/>
                  </a:lnTo>
                  <a:lnTo>
                    <a:pt x="14801750" y="485653"/>
                  </a:lnTo>
                  <a:lnTo>
                    <a:pt x="14801750" y="8344021"/>
                  </a:lnTo>
                  <a:lnTo>
                    <a:pt x="14799527" y="8390793"/>
                  </a:lnTo>
                  <a:lnTo>
                    <a:pt x="14792993" y="8436306"/>
                  </a:lnTo>
                  <a:lnTo>
                    <a:pt x="14782352" y="8480359"/>
                  </a:lnTo>
                  <a:lnTo>
                    <a:pt x="14767808" y="8522746"/>
                  </a:lnTo>
                  <a:lnTo>
                    <a:pt x="14749563" y="8563265"/>
                  </a:lnTo>
                  <a:lnTo>
                    <a:pt x="14727822" y="8601712"/>
                  </a:lnTo>
                  <a:lnTo>
                    <a:pt x="14702787" y="8637884"/>
                  </a:lnTo>
                  <a:lnTo>
                    <a:pt x="14674663" y="8671577"/>
                  </a:lnTo>
                  <a:lnTo>
                    <a:pt x="14643654" y="8702587"/>
                  </a:lnTo>
                  <a:lnTo>
                    <a:pt x="14609961" y="8730711"/>
                  </a:lnTo>
                  <a:lnTo>
                    <a:pt x="14573790" y="8755745"/>
                  </a:lnTo>
                  <a:lnTo>
                    <a:pt x="14535343" y="8777487"/>
                  </a:lnTo>
                  <a:lnTo>
                    <a:pt x="14494824" y="8795732"/>
                  </a:lnTo>
                  <a:lnTo>
                    <a:pt x="14452437" y="8810276"/>
                  </a:lnTo>
                  <a:lnTo>
                    <a:pt x="14408384" y="8820917"/>
                  </a:lnTo>
                  <a:lnTo>
                    <a:pt x="14362871" y="8827451"/>
                  </a:lnTo>
                  <a:lnTo>
                    <a:pt x="14316099" y="8829674"/>
                  </a:lnTo>
                  <a:close/>
                </a:path>
              </a:pathLst>
            </a:custGeom>
            <a:solidFill>
              <a:srgbClr val="F5E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18630" y="3"/>
            <a:ext cx="3405504" cy="628650"/>
          </a:xfrm>
          <a:custGeom>
            <a:avLst/>
            <a:gdLst/>
            <a:ahLst/>
            <a:cxnLst/>
            <a:rect l="l" t="t" r="r" b="b"/>
            <a:pathLst>
              <a:path w="3405504" h="628650">
                <a:moveTo>
                  <a:pt x="1702457" y="628114"/>
                </a:moveTo>
                <a:lnTo>
                  <a:pt x="1652532" y="627651"/>
                </a:lnTo>
                <a:lnTo>
                  <a:pt x="1602771" y="626266"/>
                </a:lnTo>
                <a:lnTo>
                  <a:pt x="1553167" y="623962"/>
                </a:lnTo>
                <a:lnTo>
                  <a:pt x="1503731" y="620744"/>
                </a:lnTo>
                <a:lnTo>
                  <a:pt x="1454473" y="616616"/>
                </a:lnTo>
                <a:lnTo>
                  <a:pt x="1405405" y="611581"/>
                </a:lnTo>
                <a:lnTo>
                  <a:pt x="1356535" y="605643"/>
                </a:lnTo>
                <a:lnTo>
                  <a:pt x="1307874" y="598807"/>
                </a:lnTo>
                <a:lnTo>
                  <a:pt x="1259432" y="591077"/>
                </a:lnTo>
                <a:lnTo>
                  <a:pt x="1211219" y="582455"/>
                </a:lnTo>
                <a:lnTo>
                  <a:pt x="1163245" y="572948"/>
                </a:lnTo>
                <a:lnTo>
                  <a:pt x="1115521" y="562557"/>
                </a:lnTo>
                <a:lnTo>
                  <a:pt x="1068055" y="551289"/>
                </a:lnTo>
                <a:lnTo>
                  <a:pt x="1020859" y="539145"/>
                </a:lnTo>
                <a:lnTo>
                  <a:pt x="973941" y="526131"/>
                </a:lnTo>
                <a:lnTo>
                  <a:pt x="927313" y="512250"/>
                </a:lnTo>
                <a:lnTo>
                  <a:pt x="880984" y="497507"/>
                </a:lnTo>
                <a:lnTo>
                  <a:pt x="834964" y="481905"/>
                </a:lnTo>
                <a:lnTo>
                  <a:pt x="789263" y="465448"/>
                </a:lnTo>
                <a:lnTo>
                  <a:pt x="743891" y="448141"/>
                </a:lnTo>
                <a:lnTo>
                  <a:pt x="698859" y="429986"/>
                </a:lnTo>
                <a:lnTo>
                  <a:pt x="654175" y="410990"/>
                </a:lnTo>
                <a:lnTo>
                  <a:pt x="609851" y="391154"/>
                </a:lnTo>
                <a:lnTo>
                  <a:pt x="565896" y="370484"/>
                </a:lnTo>
                <a:lnTo>
                  <a:pt x="522321" y="348983"/>
                </a:lnTo>
                <a:lnTo>
                  <a:pt x="479134" y="326655"/>
                </a:lnTo>
                <a:lnTo>
                  <a:pt x="436347" y="303504"/>
                </a:lnTo>
                <a:lnTo>
                  <a:pt x="393969" y="279535"/>
                </a:lnTo>
                <a:lnTo>
                  <a:pt x="352011" y="254751"/>
                </a:lnTo>
                <a:lnTo>
                  <a:pt x="310482" y="229156"/>
                </a:lnTo>
                <a:lnTo>
                  <a:pt x="269392" y="202754"/>
                </a:lnTo>
                <a:lnTo>
                  <a:pt x="228751" y="175550"/>
                </a:lnTo>
                <a:lnTo>
                  <a:pt x="188569" y="147546"/>
                </a:lnTo>
                <a:lnTo>
                  <a:pt x="148857" y="118748"/>
                </a:lnTo>
                <a:lnTo>
                  <a:pt x="109625" y="89159"/>
                </a:lnTo>
                <a:lnTo>
                  <a:pt x="70881" y="58783"/>
                </a:lnTo>
                <a:lnTo>
                  <a:pt x="32637" y="27624"/>
                </a:lnTo>
                <a:lnTo>
                  <a:pt x="0" y="0"/>
                </a:lnTo>
                <a:lnTo>
                  <a:pt x="253197" y="0"/>
                </a:lnTo>
                <a:lnTo>
                  <a:pt x="264984" y="8683"/>
                </a:lnTo>
                <a:lnTo>
                  <a:pt x="305505" y="37296"/>
                </a:lnTo>
                <a:lnTo>
                  <a:pt x="346530" y="65043"/>
                </a:lnTo>
                <a:lnTo>
                  <a:pt x="388045" y="91919"/>
                </a:lnTo>
                <a:lnTo>
                  <a:pt x="430039" y="117919"/>
                </a:lnTo>
                <a:lnTo>
                  <a:pt x="472501" y="143037"/>
                </a:lnTo>
                <a:lnTo>
                  <a:pt x="515419" y="167270"/>
                </a:lnTo>
                <a:lnTo>
                  <a:pt x="558781" y="190613"/>
                </a:lnTo>
                <a:lnTo>
                  <a:pt x="602576" y="213060"/>
                </a:lnTo>
                <a:lnTo>
                  <a:pt x="646791" y="234606"/>
                </a:lnTo>
                <a:lnTo>
                  <a:pt x="691416" y="255248"/>
                </a:lnTo>
                <a:lnTo>
                  <a:pt x="736439" y="274979"/>
                </a:lnTo>
                <a:lnTo>
                  <a:pt x="781848" y="293795"/>
                </a:lnTo>
                <a:lnTo>
                  <a:pt x="827631" y="311692"/>
                </a:lnTo>
                <a:lnTo>
                  <a:pt x="873777" y="328663"/>
                </a:lnTo>
                <a:lnTo>
                  <a:pt x="920274" y="344705"/>
                </a:lnTo>
                <a:lnTo>
                  <a:pt x="967110" y="359813"/>
                </a:lnTo>
                <a:lnTo>
                  <a:pt x="1014275" y="373981"/>
                </a:lnTo>
                <a:lnTo>
                  <a:pt x="1061755" y="387205"/>
                </a:lnTo>
                <a:lnTo>
                  <a:pt x="1109539" y="399480"/>
                </a:lnTo>
                <a:lnTo>
                  <a:pt x="1157617" y="410801"/>
                </a:lnTo>
                <a:lnTo>
                  <a:pt x="1205975" y="421163"/>
                </a:lnTo>
                <a:lnTo>
                  <a:pt x="1254603" y="430561"/>
                </a:lnTo>
                <a:lnTo>
                  <a:pt x="1303489" y="438991"/>
                </a:lnTo>
                <a:lnTo>
                  <a:pt x="1352621" y="446447"/>
                </a:lnTo>
                <a:lnTo>
                  <a:pt x="1401987" y="452925"/>
                </a:lnTo>
                <a:lnTo>
                  <a:pt x="1451577" y="458420"/>
                </a:lnTo>
                <a:lnTo>
                  <a:pt x="1501377" y="462926"/>
                </a:lnTo>
                <a:lnTo>
                  <a:pt x="1551377" y="466440"/>
                </a:lnTo>
                <a:lnTo>
                  <a:pt x="1601565" y="468956"/>
                </a:lnTo>
                <a:lnTo>
                  <a:pt x="1651929" y="470469"/>
                </a:lnTo>
                <a:lnTo>
                  <a:pt x="1702457" y="470974"/>
                </a:lnTo>
                <a:lnTo>
                  <a:pt x="2600305" y="470974"/>
                </a:lnTo>
                <a:lnTo>
                  <a:pt x="2569949" y="481905"/>
                </a:lnTo>
                <a:lnTo>
                  <a:pt x="2523929" y="497507"/>
                </a:lnTo>
                <a:lnTo>
                  <a:pt x="2477600" y="512251"/>
                </a:lnTo>
                <a:lnTo>
                  <a:pt x="2430971" y="526131"/>
                </a:lnTo>
                <a:lnTo>
                  <a:pt x="2384054" y="539145"/>
                </a:lnTo>
                <a:lnTo>
                  <a:pt x="2336857" y="551289"/>
                </a:lnTo>
                <a:lnTo>
                  <a:pt x="2289391" y="562558"/>
                </a:lnTo>
                <a:lnTo>
                  <a:pt x="2241666" y="572948"/>
                </a:lnTo>
                <a:lnTo>
                  <a:pt x="2193692" y="582456"/>
                </a:lnTo>
                <a:lnTo>
                  <a:pt x="2145479" y="591077"/>
                </a:lnTo>
                <a:lnTo>
                  <a:pt x="2097037" y="598808"/>
                </a:lnTo>
                <a:lnTo>
                  <a:pt x="2048375" y="605644"/>
                </a:lnTo>
                <a:lnTo>
                  <a:pt x="1999504" y="611581"/>
                </a:lnTo>
                <a:lnTo>
                  <a:pt x="1950435" y="616616"/>
                </a:lnTo>
                <a:lnTo>
                  <a:pt x="1901175" y="620745"/>
                </a:lnTo>
                <a:lnTo>
                  <a:pt x="1851736" y="623962"/>
                </a:lnTo>
                <a:lnTo>
                  <a:pt x="1802125" y="626266"/>
                </a:lnTo>
                <a:lnTo>
                  <a:pt x="1752338" y="627651"/>
                </a:lnTo>
                <a:lnTo>
                  <a:pt x="1702457" y="628113"/>
                </a:lnTo>
                <a:close/>
              </a:path>
              <a:path w="3405504" h="628650">
                <a:moveTo>
                  <a:pt x="2600305" y="470974"/>
                </a:moveTo>
                <a:lnTo>
                  <a:pt x="1702457" y="470974"/>
                </a:lnTo>
                <a:lnTo>
                  <a:pt x="1752986" y="470469"/>
                </a:lnTo>
                <a:lnTo>
                  <a:pt x="1803350" y="468956"/>
                </a:lnTo>
                <a:lnTo>
                  <a:pt x="1853538" y="466440"/>
                </a:lnTo>
                <a:lnTo>
                  <a:pt x="1903538" y="462926"/>
                </a:lnTo>
                <a:lnTo>
                  <a:pt x="1953338" y="458420"/>
                </a:lnTo>
                <a:lnTo>
                  <a:pt x="2002928" y="452925"/>
                </a:lnTo>
                <a:lnTo>
                  <a:pt x="2052294" y="446447"/>
                </a:lnTo>
                <a:lnTo>
                  <a:pt x="2101426" y="438991"/>
                </a:lnTo>
                <a:lnTo>
                  <a:pt x="2150312" y="430561"/>
                </a:lnTo>
                <a:lnTo>
                  <a:pt x="2198940" y="421163"/>
                </a:lnTo>
                <a:lnTo>
                  <a:pt x="2247298" y="410801"/>
                </a:lnTo>
                <a:lnTo>
                  <a:pt x="2295376" y="399480"/>
                </a:lnTo>
                <a:lnTo>
                  <a:pt x="2343160" y="387205"/>
                </a:lnTo>
                <a:lnTo>
                  <a:pt x="2390640" y="373981"/>
                </a:lnTo>
                <a:lnTo>
                  <a:pt x="2437804" y="359813"/>
                </a:lnTo>
                <a:lnTo>
                  <a:pt x="2484641" y="344705"/>
                </a:lnTo>
                <a:lnTo>
                  <a:pt x="2531138" y="328663"/>
                </a:lnTo>
                <a:lnTo>
                  <a:pt x="2577284" y="311692"/>
                </a:lnTo>
                <a:lnTo>
                  <a:pt x="2623067" y="293795"/>
                </a:lnTo>
                <a:lnTo>
                  <a:pt x="2668476" y="274979"/>
                </a:lnTo>
                <a:lnTo>
                  <a:pt x="2713498" y="255248"/>
                </a:lnTo>
                <a:lnTo>
                  <a:pt x="2758124" y="234606"/>
                </a:lnTo>
                <a:lnTo>
                  <a:pt x="2802339" y="213060"/>
                </a:lnTo>
                <a:lnTo>
                  <a:pt x="2846134" y="190613"/>
                </a:lnTo>
                <a:lnTo>
                  <a:pt x="2889496" y="167270"/>
                </a:lnTo>
                <a:lnTo>
                  <a:pt x="2932414" y="143037"/>
                </a:lnTo>
                <a:lnTo>
                  <a:pt x="2974876" y="117919"/>
                </a:lnTo>
                <a:lnTo>
                  <a:pt x="3016870" y="91919"/>
                </a:lnTo>
                <a:lnTo>
                  <a:pt x="3058385" y="65043"/>
                </a:lnTo>
                <a:lnTo>
                  <a:pt x="3099409" y="37296"/>
                </a:lnTo>
                <a:lnTo>
                  <a:pt x="3139931" y="8683"/>
                </a:lnTo>
                <a:lnTo>
                  <a:pt x="3151718" y="0"/>
                </a:lnTo>
                <a:lnTo>
                  <a:pt x="3404915" y="0"/>
                </a:lnTo>
                <a:lnTo>
                  <a:pt x="3372277" y="27624"/>
                </a:lnTo>
                <a:lnTo>
                  <a:pt x="3334033" y="58783"/>
                </a:lnTo>
                <a:lnTo>
                  <a:pt x="3295290" y="89159"/>
                </a:lnTo>
                <a:lnTo>
                  <a:pt x="3256057" y="118748"/>
                </a:lnTo>
                <a:lnTo>
                  <a:pt x="3216345" y="147546"/>
                </a:lnTo>
                <a:lnTo>
                  <a:pt x="3176163" y="175550"/>
                </a:lnTo>
                <a:lnTo>
                  <a:pt x="3135522" y="202754"/>
                </a:lnTo>
                <a:lnTo>
                  <a:pt x="3094432" y="229156"/>
                </a:lnTo>
                <a:lnTo>
                  <a:pt x="3052903" y="254751"/>
                </a:lnTo>
                <a:lnTo>
                  <a:pt x="3010944" y="279535"/>
                </a:lnTo>
                <a:lnTo>
                  <a:pt x="2968566" y="303505"/>
                </a:lnTo>
                <a:lnTo>
                  <a:pt x="2925779" y="326655"/>
                </a:lnTo>
                <a:lnTo>
                  <a:pt x="2882593" y="348983"/>
                </a:lnTo>
                <a:lnTo>
                  <a:pt x="2839017" y="370484"/>
                </a:lnTo>
                <a:lnTo>
                  <a:pt x="2795062" y="391154"/>
                </a:lnTo>
                <a:lnTo>
                  <a:pt x="2750738" y="410990"/>
                </a:lnTo>
                <a:lnTo>
                  <a:pt x="2706054" y="429987"/>
                </a:lnTo>
                <a:lnTo>
                  <a:pt x="2661022" y="448141"/>
                </a:lnTo>
                <a:lnTo>
                  <a:pt x="2615650" y="465448"/>
                </a:lnTo>
                <a:lnTo>
                  <a:pt x="2600305" y="470974"/>
                </a:lnTo>
                <a:close/>
              </a:path>
            </a:pathLst>
          </a:custGeom>
          <a:solidFill>
            <a:srgbClr val="724F75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79927" y="1622034"/>
            <a:ext cx="16124555" cy="8300084"/>
            <a:chOff x="1028700" y="1257451"/>
            <a:chExt cx="16124555" cy="830008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257451"/>
              <a:ext cx="7419974" cy="48449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6839" y="4626357"/>
              <a:ext cx="8705849" cy="4930810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45AF6EC2-4236-1219-CE18-EE5540423A93}"/>
              </a:ext>
            </a:extLst>
          </p:cNvPr>
          <p:cNvSpPr txBox="1">
            <a:spLocks/>
          </p:cNvSpPr>
          <p:nvPr/>
        </p:nvSpPr>
        <p:spPr>
          <a:xfrm>
            <a:off x="4824070" y="314328"/>
            <a:ext cx="863626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MX" sz="7200" kern="0" spc="175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Evidencia</a:t>
            </a:r>
            <a:r>
              <a:rPr lang="es-MX" sz="4800" kern="0" spc="175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MX" sz="7200" kern="0" spc="175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Gráfica</a:t>
            </a:r>
            <a:r>
              <a:rPr lang="es-MX" sz="4800" kern="0" spc="175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s-MX" sz="4800" kern="0" spc="-4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8482" y="4251538"/>
            <a:ext cx="6024245" cy="1520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800" spc="5" dirty="0">
                <a:latin typeface="Lucida Sans Unicode"/>
                <a:cs typeface="Lucida Sans Unicode"/>
              </a:rPr>
              <a:t>C</a:t>
            </a:r>
            <a:r>
              <a:rPr lang="es-MX" sz="8800" b="1" cap="small" spc="-620" dirty="0">
                <a:latin typeface="Lucida Sans Unicode"/>
                <a:cs typeface="Lucida Sans Unicode"/>
              </a:rPr>
              <a:t>o</a:t>
            </a:r>
            <a:r>
              <a:rPr sz="9800" spc="-790" dirty="0" err="1">
                <a:latin typeface="Lucida Sans Unicode"/>
                <a:cs typeface="Lucida Sans Unicode"/>
              </a:rPr>
              <a:t>n</a:t>
            </a:r>
            <a:r>
              <a:rPr sz="9800" spc="-335" dirty="0" err="1">
                <a:latin typeface="Lucida Sans Unicode"/>
                <a:cs typeface="Lucida Sans Unicode"/>
              </a:rPr>
              <a:t>c</a:t>
            </a:r>
            <a:r>
              <a:rPr sz="9800" spc="-145" dirty="0" err="1">
                <a:latin typeface="Lucida Sans Unicode"/>
                <a:cs typeface="Lucida Sans Unicode"/>
              </a:rPr>
              <a:t>l</a:t>
            </a:r>
            <a:r>
              <a:rPr sz="9800" spc="-750" dirty="0" err="1">
                <a:latin typeface="Lucida Sans Unicode"/>
                <a:cs typeface="Lucida Sans Unicode"/>
              </a:rPr>
              <a:t>u</a:t>
            </a:r>
            <a:r>
              <a:rPr sz="9800" spc="-1230" dirty="0" err="1">
                <a:latin typeface="Lucida Sans Unicode"/>
                <a:cs typeface="Lucida Sans Unicode"/>
              </a:rPr>
              <a:t>s</a:t>
            </a:r>
            <a:r>
              <a:rPr sz="9800" spc="-480" dirty="0" err="1">
                <a:latin typeface="Lucida Sans Unicode"/>
                <a:cs typeface="Lucida Sans Unicode"/>
              </a:rPr>
              <a:t>i</a:t>
            </a:r>
            <a:r>
              <a:rPr sz="9800" spc="-540" dirty="0" err="1">
                <a:latin typeface="Lucida Sans Unicode"/>
                <a:cs typeface="Lucida Sans Unicode"/>
              </a:rPr>
              <a:t>ó</a:t>
            </a:r>
            <a:r>
              <a:rPr sz="9800" spc="-785" dirty="0" err="1">
                <a:latin typeface="Lucida Sans Unicode"/>
                <a:cs typeface="Lucida Sans Unicode"/>
              </a:rPr>
              <a:t>n</a:t>
            </a:r>
            <a:endParaRPr sz="9800" dirty="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78855" y="1"/>
            <a:ext cx="5624830" cy="5902960"/>
            <a:chOff x="1878855" y="1"/>
            <a:chExt cx="5624830" cy="5902960"/>
          </a:xfrm>
        </p:grpSpPr>
        <p:sp>
          <p:nvSpPr>
            <p:cNvPr id="4" name="object 4"/>
            <p:cNvSpPr/>
            <p:nvPr/>
          </p:nvSpPr>
          <p:spPr>
            <a:xfrm>
              <a:off x="1983080" y="5779429"/>
              <a:ext cx="5410200" cy="19050"/>
            </a:xfrm>
            <a:custGeom>
              <a:avLst/>
              <a:gdLst/>
              <a:ahLst/>
              <a:cxnLst/>
              <a:rect l="l" t="t" r="r" b="b"/>
              <a:pathLst>
                <a:path w="5410200" h="19050">
                  <a:moveTo>
                    <a:pt x="5410199" y="0"/>
                  </a:moveTo>
                  <a:lnTo>
                    <a:pt x="5410199" y="19049"/>
                  </a:lnTo>
                  <a:lnTo>
                    <a:pt x="0" y="19049"/>
                  </a:lnTo>
                  <a:lnTo>
                    <a:pt x="0" y="0"/>
                  </a:lnTo>
                  <a:lnTo>
                    <a:pt x="5410199" y="0"/>
                  </a:lnTo>
                  <a:close/>
                </a:path>
              </a:pathLst>
            </a:custGeom>
            <a:solidFill>
              <a:srgbClr val="724F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8855" y="5674105"/>
              <a:ext cx="209549" cy="2095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8695" y="5674105"/>
              <a:ext cx="209549" cy="2095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3774" y="5693155"/>
              <a:ext cx="209549" cy="209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3615" y="5693155"/>
              <a:ext cx="209549" cy="2095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55047" y="1"/>
              <a:ext cx="4158615" cy="1024890"/>
            </a:xfrm>
            <a:custGeom>
              <a:avLst/>
              <a:gdLst/>
              <a:ahLst/>
              <a:cxnLst/>
              <a:rect l="l" t="t" r="r" b="b"/>
              <a:pathLst>
                <a:path w="4158615" h="1024890">
                  <a:moveTo>
                    <a:pt x="2079192" y="1024504"/>
                  </a:moveTo>
                  <a:lnTo>
                    <a:pt x="2029267" y="1024042"/>
                  </a:lnTo>
                  <a:lnTo>
                    <a:pt x="1979506" y="1022657"/>
                  </a:lnTo>
                  <a:lnTo>
                    <a:pt x="1929902" y="1020353"/>
                  </a:lnTo>
                  <a:lnTo>
                    <a:pt x="1880465" y="1017135"/>
                  </a:lnTo>
                  <a:lnTo>
                    <a:pt x="1831208" y="1013007"/>
                  </a:lnTo>
                  <a:lnTo>
                    <a:pt x="1782139" y="1007972"/>
                  </a:lnTo>
                  <a:lnTo>
                    <a:pt x="1733269" y="1002034"/>
                  </a:lnTo>
                  <a:lnTo>
                    <a:pt x="1684608" y="995198"/>
                  </a:lnTo>
                  <a:lnTo>
                    <a:pt x="1636167" y="987467"/>
                  </a:lnTo>
                  <a:lnTo>
                    <a:pt x="1587954" y="978846"/>
                  </a:lnTo>
                  <a:lnTo>
                    <a:pt x="1539980" y="969339"/>
                  </a:lnTo>
                  <a:lnTo>
                    <a:pt x="1492255" y="958948"/>
                  </a:lnTo>
                  <a:lnTo>
                    <a:pt x="1444790" y="947679"/>
                  </a:lnTo>
                  <a:lnTo>
                    <a:pt x="1397593" y="935536"/>
                  </a:lnTo>
                  <a:lnTo>
                    <a:pt x="1350676" y="922522"/>
                  </a:lnTo>
                  <a:lnTo>
                    <a:pt x="1304047" y="908641"/>
                  </a:lnTo>
                  <a:lnTo>
                    <a:pt x="1257718" y="893898"/>
                  </a:lnTo>
                  <a:lnTo>
                    <a:pt x="1211698" y="878296"/>
                  </a:lnTo>
                  <a:lnTo>
                    <a:pt x="1165997" y="861839"/>
                  </a:lnTo>
                  <a:lnTo>
                    <a:pt x="1120626" y="844531"/>
                  </a:lnTo>
                  <a:lnTo>
                    <a:pt x="1075593" y="826377"/>
                  </a:lnTo>
                  <a:lnTo>
                    <a:pt x="1030910" y="807380"/>
                  </a:lnTo>
                  <a:lnTo>
                    <a:pt x="986586" y="787545"/>
                  </a:lnTo>
                  <a:lnTo>
                    <a:pt x="942631" y="766875"/>
                  </a:lnTo>
                  <a:lnTo>
                    <a:pt x="899055" y="745374"/>
                  </a:lnTo>
                  <a:lnTo>
                    <a:pt x="855869" y="723046"/>
                  </a:lnTo>
                  <a:lnTo>
                    <a:pt x="813082" y="699895"/>
                  </a:lnTo>
                  <a:lnTo>
                    <a:pt x="770704" y="675926"/>
                  </a:lnTo>
                  <a:lnTo>
                    <a:pt x="728745" y="651142"/>
                  </a:lnTo>
                  <a:lnTo>
                    <a:pt x="687216" y="625547"/>
                  </a:lnTo>
                  <a:lnTo>
                    <a:pt x="646126" y="599145"/>
                  </a:lnTo>
                  <a:lnTo>
                    <a:pt x="605485" y="571940"/>
                  </a:lnTo>
                  <a:lnTo>
                    <a:pt x="565304" y="543937"/>
                  </a:lnTo>
                  <a:lnTo>
                    <a:pt x="525592" y="515139"/>
                  </a:lnTo>
                  <a:lnTo>
                    <a:pt x="486359" y="485549"/>
                  </a:lnTo>
                  <a:lnTo>
                    <a:pt x="447616" y="455173"/>
                  </a:lnTo>
                  <a:lnTo>
                    <a:pt x="409372" y="424014"/>
                  </a:lnTo>
                  <a:lnTo>
                    <a:pt x="371637" y="392076"/>
                  </a:lnTo>
                  <a:lnTo>
                    <a:pt x="334422" y="359364"/>
                  </a:lnTo>
                  <a:lnTo>
                    <a:pt x="297736" y="325880"/>
                  </a:lnTo>
                  <a:lnTo>
                    <a:pt x="261590" y="291629"/>
                  </a:lnTo>
                  <a:lnTo>
                    <a:pt x="225993" y="256616"/>
                  </a:lnTo>
                  <a:lnTo>
                    <a:pt x="190979" y="221019"/>
                  </a:lnTo>
                  <a:lnTo>
                    <a:pt x="156728" y="184872"/>
                  </a:lnTo>
                  <a:lnTo>
                    <a:pt x="123245" y="148186"/>
                  </a:lnTo>
                  <a:lnTo>
                    <a:pt x="90532" y="110971"/>
                  </a:lnTo>
                  <a:lnTo>
                    <a:pt x="58248" y="72812"/>
                  </a:lnTo>
                  <a:lnTo>
                    <a:pt x="27435" y="34992"/>
                  </a:lnTo>
                  <a:lnTo>
                    <a:pt x="0" y="0"/>
                  </a:lnTo>
                  <a:lnTo>
                    <a:pt x="202534" y="0"/>
                  </a:lnTo>
                  <a:lnTo>
                    <a:pt x="233422" y="35551"/>
                  </a:lnTo>
                  <a:lnTo>
                    <a:pt x="267130" y="72812"/>
                  </a:lnTo>
                  <a:lnTo>
                    <a:pt x="301671" y="109489"/>
                  </a:lnTo>
                  <a:lnTo>
                    <a:pt x="337038" y="145571"/>
                  </a:lnTo>
                  <a:lnTo>
                    <a:pt x="373119" y="180938"/>
                  </a:lnTo>
                  <a:lnTo>
                    <a:pt x="409796" y="215478"/>
                  </a:lnTo>
                  <a:lnTo>
                    <a:pt x="447058" y="249186"/>
                  </a:lnTo>
                  <a:lnTo>
                    <a:pt x="484891" y="282057"/>
                  </a:lnTo>
                  <a:lnTo>
                    <a:pt x="523286" y="314087"/>
                  </a:lnTo>
                  <a:lnTo>
                    <a:pt x="562230" y="345269"/>
                  </a:lnTo>
                  <a:lnTo>
                    <a:pt x="601711" y="375600"/>
                  </a:lnTo>
                  <a:lnTo>
                    <a:pt x="641719" y="405074"/>
                  </a:lnTo>
                  <a:lnTo>
                    <a:pt x="682240" y="433687"/>
                  </a:lnTo>
                  <a:lnTo>
                    <a:pt x="723264" y="461434"/>
                  </a:lnTo>
                  <a:lnTo>
                    <a:pt x="764779" y="488310"/>
                  </a:lnTo>
                  <a:lnTo>
                    <a:pt x="806773" y="514309"/>
                  </a:lnTo>
                  <a:lnTo>
                    <a:pt x="849235" y="539428"/>
                  </a:lnTo>
                  <a:lnTo>
                    <a:pt x="892153" y="563661"/>
                  </a:lnTo>
                  <a:lnTo>
                    <a:pt x="935515" y="587004"/>
                  </a:lnTo>
                  <a:lnTo>
                    <a:pt x="979310" y="609451"/>
                  </a:lnTo>
                  <a:lnTo>
                    <a:pt x="1023526" y="630997"/>
                  </a:lnTo>
                  <a:lnTo>
                    <a:pt x="1068151" y="651639"/>
                  </a:lnTo>
                  <a:lnTo>
                    <a:pt x="1113174" y="671370"/>
                  </a:lnTo>
                  <a:lnTo>
                    <a:pt x="1158583" y="690186"/>
                  </a:lnTo>
                  <a:lnTo>
                    <a:pt x="1204366" y="708082"/>
                  </a:lnTo>
                  <a:lnTo>
                    <a:pt x="1250512" y="725054"/>
                  </a:lnTo>
                  <a:lnTo>
                    <a:pt x="1297009" y="741096"/>
                  </a:lnTo>
                  <a:lnTo>
                    <a:pt x="1343845" y="756204"/>
                  </a:lnTo>
                  <a:lnTo>
                    <a:pt x="1391009" y="770372"/>
                  </a:lnTo>
                  <a:lnTo>
                    <a:pt x="1438489" y="783596"/>
                  </a:lnTo>
                  <a:lnTo>
                    <a:pt x="1486274" y="795871"/>
                  </a:lnTo>
                  <a:lnTo>
                    <a:pt x="1534351" y="807192"/>
                  </a:lnTo>
                  <a:lnTo>
                    <a:pt x="1582710" y="817554"/>
                  </a:lnTo>
                  <a:lnTo>
                    <a:pt x="1631338" y="826952"/>
                  </a:lnTo>
                  <a:lnTo>
                    <a:pt x="1680224" y="835382"/>
                  </a:lnTo>
                  <a:lnTo>
                    <a:pt x="1729355" y="842838"/>
                  </a:lnTo>
                  <a:lnTo>
                    <a:pt x="1778722" y="849316"/>
                  </a:lnTo>
                  <a:lnTo>
                    <a:pt x="1828311" y="854810"/>
                  </a:lnTo>
                  <a:lnTo>
                    <a:pt x="1878112" y="859317"/>
                  </a:lnTo>
                  <a:lnTo>
                    <a:pt x="1928112" y="862831"/>
                  </a:lnTo>
                  <a:lnTo>
                    <a:pt x="1978299" y="865346"/>
                  </a:lnTo>
                  <a:lnTo>
                    <a:pt x="2028663" y="866859"/>
                  </a:lnTo>
                  <a:lnTo>
                    <a:pt x="2079192" y="867365"/>
                  </a:lnTo>
                  <a:lnTo>
                    <a:pt x="2977040" y="867365"/>
                  </a:lnTo>
                  <a:lnTo>
                    <a:pt x="2946684" y="878296"/>
                  </a:lnTo>
                  <a:lnTo>
                    <a:pt x="2900664" y="893898"/>
                  </a:lnTo>
                  <a:lnTo>
                    <a:pt x="2854334" y="908641"/>
                  </a:lnTo>
                  <a:lnTo>
                    <a:pt x="2807706" y="922522"/>
                  </a:lnTo>
                  <a:lnTo>
                    <a:pt x="2760788" y="935536"/>
                  </a:lnTo>
                  <a:lnTo>
                    <a:pt x="2713592" y="947680"/>
                  </a:lnTo>
                  <a:lnTo>
                    <a:pt x="2666126" y="958949"/>
                  </a:lnTo>
                  <a:lnTo>
                    <a:pt x="2618401" y="969339"/>
                  </a:lnTo>
                  <a:lnTo>
                    <a:pt x="2570427" y="978847"/>
                  </a:lnTo>
                  <a:lnTo>
                    <a:pt x="2522213" y="987468"/>
                  </a:lnTo>
                  <a:lnTo>
                    <a:pt x="2473771" y="995198"/>
                  </a:lnTo>
                  <a:lnTo>
                    <a:pt x="2425110" y="1002034"/>
                  </a:lnTo>
                  <a:lnTo>
                    <a:pt x="2376239" y="1007972"/>
                  </a:lnTo>
                  <a:lnTo>
                    <a:pt x="2327169" y="1013007"/>
                  </a:lnTo>
                  <a:lnTo>
                    <a:pt x="2277910" y="1017135"/>
                  </a:lnTo>
                  <a:lnTo>
                    <a:pt x="2228471" y="1020353"/>
                  </a:lnTo>
                  <a:lnTo>
                    <a:pt x="2178860" y="1022657"/>
                  </a:lnTo>
                  <a:lnTo>
                    <a:pt x="2129072" y="1024042"/>
                  </a:lnTo>
                  <a:lnTo>
                    <a:pt x="2079192" y="1024504"/>
                  </a:lnTo>
                  <a:close/>
                </a:path>
                <a:path w="4158615" h="1024890">
                  <a:moveTo>
                    <a:pt x="2977040" y="867365"/>
                  </a:moveTo>
                  <a:lnTo>
                    <a:pt x="2079192" y="867365"/>
                  </a:lnTo>
                  <a:lnTo>
                    <a:pt x="2129721" y="866859"/>
                  </a:lnTo>
                  <a:lnTo>
                    <a:pt x="2180085" y="865346"/>
                  </a:lnTo>
                  <a:lnTo>
                    <a:pt x="2230273" y="862831"/>
                  </a:lnTo>
                  <a:lnTo>
                    <a:pt x="2280273" y="859317"/>
                  </a:lnTo>
                  <a:lnTo>
                    <a:pt x="2330073" y="854810"/>
                  </a:lnTo>
                  <a:lnTo>
                    <a:pt x="2379662" y="849316"/>
                  </a:lnTo>
                  <a:lnTo>
                    <a:pt x="2429029" y="842838"/>
                  </a:lnTo>
                  <a:lnTo>
                    <a:pt x="2478161" y="835382"/>
                  </a:lnTo>
                  <a:lnTo>
                    <a:pt x="2527046" y="826952"/>
                  </a:lnTo>
                  <a:lnTo>
                    <a:pt x="2575674" y="817554"/>
                  </a:lnTo>
                  <a:lnTo>
                    <a:pt x="2624033" y="807192"/>
                  </a:lnTo>
                  <a:lnTo>
                    <a:pt x="2672110" y="795871"/>
                  </a:lnTo>
                  <a:lnTo>
                    <a:pt x="2719895" y="783596"/>
                  </a:lnTo>
                  <a:lnTo>
                    <a:pt x="2767375" y="770372"/>
                  </a:lnTo>
                  <a:lnTo>
                    <a:pt x="2814539" y="756204"/>
                  </a:lnTo>
                  <a:lnTo>
                    <a:pt x="2861375" y="741096"/>
                  </a:lnTo>
                  <a:lnTo>
                    <a:pt x="2907872" y="725054"/>
                  </a:lnTo>
                  <a:lnTo>
                    <a:pt x="2954018" y="708082"/>
                  </a:lnTo>
                  <a:lnTo>
                    <a:pt x="2999801" y="690186"/>
                  </a:lnTo>
                  <a:lnTo>
                    <a:pt x="3045210" y="671370"/>
                  </a:lnTo>
                  <a:lnTo>
                    <a:pt x="3090233" y="651639"/>
                  </a:lnTo>
                  <a:lnTo>
                    <a:pt x="3134858" y="630997"/>
                  </a:lnTo>
                  <a:lnTo>
                    <a:pt x="3179074" y="609451"/>
                  </a:lnTo>
                  <a:lnTo>
                    <a:pt x="3222869" y="587004"/>
                  </a:lnTo>
                  <a:lnTo>
                    <a:pt x="3266231" y="563661"/>
                  </a:lnTo>
                  <a:lnTo>
                    <a:pt x="3309149" y="539428"/>
                  </a:lnTo>
                  <a:lnTo>
                    <a:pt x="3351611" y="514309"/>
                  </a:lnTo>
                  <a:lnTo>
                    <a:pt x="3393605" y="488310"/>
                  </a:lnTo>
                  <a:lnTo>
                    <a:pt x="3435120" y="461434"/>
                  </a:lnTo>
                  <a:lnTo>
                    <a:pt x="3476144" y="433687"/>
                  </a:lnTo>
                  <a:lnTo>
                    <a:pt x="3516666" y="405074"/>
                  </a:lnTo>
                  <a:lnTo>
                    <a:pt x="3556673" y="375600"/>
                  </a:lnTo>
                  <a:lnTo>
                    <a:pt x="3596154" y="345269"/>
                  </a:lnTo>
                  <a:lnTo>
                    <a:pt x="3635098" y="314087"/>
                  </a:lnTo>
                  <a:lnTo>
                    <a:pt x="3673493" y="282057"/>
                  </a:lnTo>
                  <a:lnTo>
                    <a:pt x="3711326" y="249186"/>
                  </a:lnTo>
                  <a:lnTo>
                    <a:pt x="3748588" y="215478"/>
                  </a:lnTo>
                  <a:lnTo>
                    <a:pt x="3785265" y="180938"/>
                  </a:lnTo>
                  <a:lnTo>
                    <a:pt x="3821346" y="145571"/>
                  </a:lnTo>
                  <a:lnTo>
                    <a:pt x="3856714" y="109489"/>
                  </a:lnTo>
                  <a:lnTo>
                    <a:pt x="3891254" y="72812"/>
                  </a:lnTo>
                  <a:lnTo>
                    <a:pt x="3924962" y="35551"/>
                  </a:lnTo>
                  <a:lnTo>
                    <a:pt x="3955850" y="0"/>
                  </a:lnTo>
                  <a:lnTo>
                    <a:pt x="4158384" y="0"/>
                  </a:lnTo>
                  <a:lnTo>
                    <a:pt x="4130949" y="34992"/>
                  </a:lnTo>
                  <a:lnTo>
                    <a:pt x="4099790" y="73236"/>
                  </a:lnTo>
                  <a:lnTo>
                    <a:pt x="4067852" y="110971"/>
                  </a:lnTo>
                  <a:lnTo>
                    <a:pt x="4035139" y="148186"/>
                  </a:lnTo>
                  <a:lnTo>
                    <a:pt x="4001656" y="184872"/>
                  </a:lnTo>
                  <a:lnTo>
                    <a:pt x="3967405" y="221019"/>
                  </a:lnTo>
                  <a:lnTo>
                    <a:pt x="3932391" y="256616"/>
                  </a:lnTo>
                  <a:lnTo>
                    <a:pt x="3896794" y="291629"/>
                  </a:lnTo>
                  <a:lnTo>
                    <a:pt x="3860648" y="325880"/>
                  </a:lnTo>
                  <a:lnTo>
                    <a:pt x="3823962" y="359364"/>
                  </a:lnTo>
                  <a:lnTo>
                    <a:pt x="3786746" y="392077"/>
                  </a:lnTo>
                  <a:lnTo>
                    <a:pt x="3749012" y="424014"/>
                  </a:lnTo>
                  <a:lnTo>
                    <a:pt x="3710768" y="455173"/>
                  </a:lnTo>
                  <a:lnTo>
                    <a:pt x="3672024" y="485550"/>
                  </a:lnTo>
                  <a:lnTo>
                    <a:pt x="3632791" y="515139"/>
                  </a:lnTo>
                  <a:lnTo>
                    <a:pt x="3593079" y="543937"/>
                  </a:lnTo>
                  <a:lnTo>
                    <a:pt x="3552898" y="571941"/>
                  </a:lnTo>
                  <a:lnTo>
                    <a:pt x="3512257" y="599145"/>
                  </a:lnTo>
                  <a:lnTo>
                    <a:pt x="3471167" y="625547"/>
                  </a:lnTo>
                  <a:lnTo>
                    <a:pt x="3429638" y="651142"/>
                  </a:lnTo>
                  <a:lnTo>
                    <a:pt x="3387679" y="675926"/>
                  </a:lnTo>
                  <a:lnTo>
                    <a:pt x="3345301" y="699895"/>
                  </a:lnTo>
                  <a:lnTo>
                    <a:pt x="3302514" y="723046"/>
                  </a:lnTo>
                  <a:lnTo>
                    <a:pt x="3259327" y="745374"/>
                  </a:lnTo>
                  <a:lnTo>
                    <a:pt x="3215752" y="766875"/>
                  </a:lnTo>
                  <a:lnTo>
                    <a:pt x="3171797" y="787545"/>
                  </a:lnTo>
                  <a:lnTo>
                    <a:pt x="3127472" y="807381"/>
                  </a:lnTo>
                  <a:lnTo>
                    <a:pt x="3082789" y="826378"/>
                  </a:lnTo>
                  <a:lnTo>
                    <a:pt x="3037757" y="844532"/>
                  </a:lnTo>
                  <a:lnTo>
                    <a:pt x="2992385" y="861839"/>
                  </a:lnTo>
                  <a:lnTo>
                    <a:pt x="2977040" y="867365"/>
                  </a:lnTo>
                  <a:close/>
                </a:path>
              </a:pathLst>
            </a:custGeom>
            <a:solidFill>
              <a:srgbClr val="724F7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461213" y="2899854"/>
            <a:ext cx="6687820" cy="43770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97155" algn="ctr">
              <a:lnSpc>
                <a:spcPts val="4270"/>
              </a:lnSpc>
              <a:spcBef>
                <a:spcPts val="300"/>
              </a:spcBef>
            </a:pPr>
            <a:r>
              <a:rPr sz="3600" b="1" i="1" spc="-65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h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c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h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00" dirty="0">
                <a:solidFill>
                  <a:srgbClr val="583C5B"/>
                </a:solidFill>
                <a:latin typeface="Trebuchet MS"/>
                <a:cs typeface="Trebuchet MS"/>
              </a:rPr>
              <a:t>d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00" dirty="0">
                <a:solidFill>
                  <a:srgbClr val="583C5B"/>
                </a:solidFill>
                <a:latin typeface="Trebuchet MS"/>
                <a:cs typeface="Trebuchet MS"/>
              </a:rPr>
              <a:t>d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u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90" dirty="0">
                <a:solidFill>
                  <a:srgbClr val="583C5B"/>
                </a:solidFill>
                <a:latin typeface="Trebuchet MS"/>
                <a:cs typeface="Trebuchet MS"/>
              </a:rPr>
              <a:t>l  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430" dirty="0">
                <a:solidFill>
                  <a:srgbClr val="583C5B"/>
                </a:solidFill>
                <a:latin typeface="Trebuchet MS"/>
                <a:cs typeface="Trebuchet MS"/>
              </a:rPr>
              <a:t>v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n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n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u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00" dirty="0">
                <a:solidFill>
                  <a:srgbClr val="583C5B"/>
                </a:solidFill>
                <a:latin typeface="Trebuchet MS"/>
                <a:cs typeface="Trebuchet MS"/>
              </a:rPr>
              <a:t>d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cu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229" dirty="0">
                <a:solidFill>
                  <a:srgbClr val="583C5B"/>
                </a:solidFill>
                <a:latin typeface="Trebuchet MS"/>
                <a:cs typeface="Trebuchet MS"/>
              </a:rPr>
              <a:t>p</a:t>
            </a:r>
            <a:r>
              <a:rPr sz="3600" b="1" i="1" spc="-110" dirty="0">
                <a:solidFill>
                  <a:srgbClr val="583C5B"/>
                </a:solidFill>
                <a:latin typeface="Trebuchet MS"/>
                <a:cs typeface="Trebuchet MS"/>
              </a:rPr>
              <a:t>o  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h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u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n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u</a:t>
            </a:r>
            <a:r>
              <a:rPr sz="3600" b="1" i="1" spc="-430" dirty="0">
                <a:solidFill>
                  <a:srgbClr val="583C5B"/>
                </a:solidFill>
                <a:latin typeface="Trebuchet MS"/>
                <a:cs typeface="Trebuchet MS"/>
              </a:rPr>
              <a:t>y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c</a:t>
            </a:r>
            <a:r>
              <a:rPr sz="3600" b="1" i="1" spc="-165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229" dirty="0">
                <a:solidFill>
                  <a:srgbClr val="583C5B"/>
                </a:solidFill>
                <a:latin typeface="Trebuchet MS"/>
                <a:cs typeface="Trebuchet MS"/>
              </a:rPr>
              <a:t>p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c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200" dirty="0">
                <a:solidFill>
                  <a:srgbClr val="583C5B"/>
                </a:solidFill>
                <a:latin typeface="Trebuchet MS"/>
                <a:cs typeface="Trebuchet MS"/>
              </a:rPr>
              <a:t>d</a:t>
            </a:r>
            <a:r>
              <a:rPr sz="3600" b="1" i="1" spc="-165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375" dirty="0">
                <a:solidFill>
                  <a:srgbClr val="583C5B"/>
                </a:solidFill>
                <a:latin typeface="Trebuchet MS"/>
                <a:cs typeface="Trebuchet MS"/>
              </a:rPr>
              <a:t>,  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n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u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u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200" dirty="0">
                <a:solidFill>
                  <a:srgbClr val="583C5B"/>
                </a:solidFill>
                <a:latin typeface="Trebuchet MS"/>
                <a:cs typeface="Trebuchet MS"/>
              </a:rPr>
              <a:t>d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f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n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195" dirty="0">
                <a:solidFill>
                  <a:srgbClr val="583C5B"/>
                </a:solidFill>
                <a:latin typeface="Trebuchet MS"/>
                <a:cs typeface="Trebuchet MS"/>
              </a:rPr>
              <a:t>d</a:t>
            </a:r>
            <a:r>
              <a:rPr sz="3600" b="1" i="1" spc="-175" dirty="0">
                <a:solidFill>
                  <a:srgbClr val="583C5B"/>
                </a:solidFill>
                <a:latin typeface="Trebuchet MS"/>
                <a:cs typeface="Trebuchet MS"/>
              </a:rPr>
              <a:t>e  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c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c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á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29" dirty="0">
                <a:solidFill>
                  <a:srgbClr val="583C5B"/>
                </a:solidFill>
                <a:latin typeface="Trebuchet MS"/>
                <a:cs typeface="Trebuchet MS"/>
              </a:rPr>
              <a:t>p</a:t>
            </a:r>
            <a:r>
              <a:rPr sz="3600" b="1" i="1" spc="-165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210" dirty="0">
                <a:solidFill>
                  <a:srgbClr val="583C5B"/>
                </a:solidFill>
                <a:latin typeface="Trebuchet MS"/>
                <a:cs typeface="Trebuchet MS"/>
              </a:rPr>
              <a:t>b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425" dirty="0">
                <a:solidFill>
                  <a:srgbClr val="583C5B"/>
                </a:solidFill>
                <a:latin typeface="Trebuchet MS"/>
                <a:cs typeface="Trebuchet MS"/>
              </a:rPr>
              <a:t>,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430" dirty="0">
                <a:solidFill>
                  <a:srgbClr val="583C5B"/>
                </a:solidFill>
                <a:latin typeface="Trebuchet MS"/>
                <a:cs typeface="Trebuchet MS"/>
              </a:rPr>
              <a:t>v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110" dirty="0">
                <a:solidFill>
                  <a:srgbClr val="583C5B"/>
                </a:solidFill>
                <a:latin typeface="Trebuchet MS"/>
                <a:cs typeface="Trebuchet MS"/>
              </a:rPr>
              <a:t>o  </a:t>
            </a:r>
            <a:r>
              <a:rPr sz="3600" b="1" i="1" spc="-229" dirty="0">
                <a:solidFill>
                  <a:srgbClr val="583C5B"/>
                </a:solidFill>
                <a:latin typeface="Trebuchet MS"/>
                <a:cs typeface="Trebuchet MS"/>
              </a:rPr>
              <a:t>p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200" dirty="0">
                <a:solidFill>
                  <a:srgbClr val="583C5B"/>
                </a:solidFill>
                <a:latin typeface="Trebuchet MS"/>
                <a:cs typeface="Trebuchet MS"/>
              </a:rPr>
              <a:t>d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00" dirty="0">
                <a:solidFill>
                  <a:srgbClr val="583C5B"/>
                </a:solidFill>
                <a:latin typeface="Trebuchet MS"/>
                <a:cs typeface="Trebuchet MS"/>
              </a:rPr>
              <a:t>d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c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29" dirty="0">
                <a:solidFill>
                  <a:srgbClr val="583C5B"/>
                </a:solidFill>
                <a:latin typeface="Trebuchet MS"/>
                <a:cs typeface="Trebuchet MS"/>
              </a:rPr>
              <a:t>q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u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h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229" dirty="0">
                <a:solidFill>
                  <a:srgbClr val="583C5B"/>
                </a:solidFill>
                <a:latin typeface="Trebuchet MS"/>
                <a:cs typeface="Trebuchet MS"/>
              </a:rPr>
              <a:t>p</a:t>
            </a:r>
            <a:r>
              <a:rPr sz="3600" b="1" i="1" spc="-165" dirty="0">
                <a:solidFill>
                  <a:srgbClr val="583C5B"/>
                </a:solidFill>
                <a:latin typeface="Trebuchet MS"/>
                <a:cs typeface="Trebuchet MS"/>
              </a:rPr>
              <a:t>ó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29" dirty="0">
                <a:solidFill>
                  <a:srgbClr val="583C5B"/>
                </a:solidFill>
                <a:latin typeface="Trebuchet MS"/>
                <a:cs typeface="Trebuchet MS"/>
              </a:rPr>
              <a:t>q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u</a:t>
            </a:r>
            <a:r>
              <a:rPr sz="3600" b="1" i="1" spc="-175" dirty="0">
                <a:solidFill>
                  <a:srgbClr val="583C5B"/>
                </a:solidFill>
                <a:latin typeface="Trebuchet MS"/>
                <a:cs typeface="Trebuchet MS"/>
              </a:rPr>
              <a:t>e  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29" dirty="0">
                <a:solidFill>
                  <a:srgbClr val="583C5B"/>
                </a:solidFill>
                <a:latin typeface="Trebuchet MS"/>
                <a:cs typeface="Trebuchet MS"/>
              </a:rPr>
              <a:t>p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n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ó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430" dirty="0">
                <a:solidFill>
                  <a:srgbClr val="583C5B"/>
                </a:solidFill>
                <a:latin typeface="Trebuchet MS"/>
                <a:cs typeface="Trebuchet MS"/>
              </a:rPr>
              <a:t>y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165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210" dirty="0">
                <a:solidFill>
                  <a:srgbClr val="583C5B"/>
                </a:solidFill>
                <a:latin typeface="Trebuchet MS"/>
                <a:cs typeface="Trebuchet MS"/>
              </a:rPr>
              <a:t>b</a:t>
            </a:r>
            <a:r>
              <a:rPr sz="3600" b="1" i="1" spc="-450" dirty="0">
                <a:solidFill>
                  <a:srgbClr val="583C5B"/>
                </a:solidFill>
                <a:latin typeface="Trebuchet MS"/>
                <a:cs typeface="Trebuchet MS"/>
              </a:rPr>
              <a:t>j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430" dirty="0">
                <a:solidFill>
                  <a:srgbClr val="583C5B"/>
                </a:solidFill>
                <a:latin typeface="Trebuchet MS"/>
                <a:cs typeface="Trebuchet MS"/>
              </a:rPr>
              <a:t>v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f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n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175" dirty="0">
                <a:solidFill>
                  <a:srgbClr val="583C5B"/>
                </a:solidFill>
                <a:latin typeface="Trebuchet MS"/>
                <a:cs typeface="Trebuchet MS"/>
              </a:rPr>
              <a:t>e  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cu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229" dirty="0">
                <a:solidFill>
                  <a:srgbClr val="583C5B"/>
                </a:solidFill>
                <a:latin typeface="Trebuchet MS"/>
                <a:cs typeface="Trebuchet MS"/>
              </a:rPr>
              <a:t>p</a:t>
            </a:r>
            <a:r>
              <a:rPr sz="3600" b="1" i="1" spc="-95" dirty="0">
                <a:solidFill>
                  <a:srgbClr val="583C5B"/>
                </a:solidFill>
                <a:latin typeface="Trebuchet MS"/>
                <a:cs typeface="Trebuchet MS"/>
              </a:rPr>
              <a:t>l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160" dirty="0">
                <a:solidFill>
                  <a:srgbClr val="583C5B"/>
                </a:solidFill>
                <a:latin typeface="Trebuchet MS"/>
                <a:cs typeface="Trebuchet MS"/>
              </a:rPr>
              <a:t>ó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00" dirty="0">
                <a:solidFill>
                  <a:srgbClr val="583C5B"/>
                </a:solidFill>
                <a:latin typeface="Trebuchet MS"/>
                <a:cs typeface="Trebuchet MS"/>
              </a:rPr>
              <a:t>d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m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105" dirty="0">
                <a:solidFill>
                  <a:srgbClr val="583C5B"/>
                </a:solidFill>
                <a:latin typeface="Trebuchet MS"/>
                <a:cs typeface="Trebuchet MS"/>
              </a:rPr>
              <a:t>n</a:t>
            </a:r>
            <a:r>
              <a:rPr sz="3600" b="1" i="1" spc="-254" dirty="0">
                <a:solidFill>
                  <a:srgbClr val="583C5B"/>
                </a:solidFill>
                <a:latin typeface="Trebuchet MS"/>
                <a:cs typeface="Trebuchet MS"/>
              </a:rPr>
              <a:t>e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 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250" dirty="0">
                <a:solidFill>
                  <a:srgbClr val="583C5B"/>
                </a:solidFill>
                <a:latin typeface="Trebuchet MS"/>
                <a:cs typeface="Trebuchet MS"/>
              </a:rPr>
              <a:t>s</a:t>
            </a:r>
            <a:r>
              <a:rPr sz="3600" b="1" i="1" spc="-320" dirty="0">
                <a:solidFill>
                  <a:srgbClr val="583C5B"/>
                </a:solidFill>
                <a:latin typeface="Trebuchet MS"/>
                <a:cs typeface="Trebuchet MS"/>
              </a:rPr>
              <a:t>f</a:t>
            </a:r>
            <a:r>
              <a:rPr sz="3600" b="1" i="1" spc="-240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r>
              <a:rPr sz="3600" b="1" i="1" spc="-140" dirty="0">
                <a:solidFill>
                  <a:srgbClr val="583C5B"/>
                </a:solidFill>
                <a:latin typeface="Trebuchet MS"/>
                <a:cs typeface="Trebuchet MS"/>
              </a:rPr>
              <a:t>c</a:t>
            </a:r>
            <a:r>
              <a:rPr sz="3600" b="1" i="1" spc="-330" dirty="0">
                <a:solidFill>
                  <a:srgbClr val="583C5B"/>
                </a:solidFill>
                <a:latin typeface="Trebuchet MS"/>
                <a:cs typeface="Trebuchet MS"/>
              </a:rPr>
              <a:t>t</a:t>
            </a:r>
            <a:r>
              <a:rPr sz="3600" b="1" i="1" spc="-165" dirty="0">
                <a:solidFill>
                  <a:srgbClr val="583C5B"/>
                </a:solidFill>
                <a:latin typeface="Trebuchet MS"/>
                <a:cs typeface="Trebuchet MS"/>
              </a:rPr>
              <a:t>o</a:t>
            </a:r>
            <a:r>
              <a:rPr sz="3600" b="1" i="1" spc="-325" dirty="0">
                <a:solidFill>
                  <a:srgbClr val="583C5B"/>
                </a:solidFill>
                <a:latin typeface="Trebuchet MS"/>
                <a:cs typeface="Trebuchet MS"/>
              </a:rPr>
              <a:t>r</a:t>
            </a:r>
            <a:r>
              <a:rPr sz="3600" b="1" i="1" spc="-220" dirty="0">
                <a:solidFill>
                  <a:srgbClr val="583C5B"/>
                </a:solidFill>
                <a:latin typeface="Trebuchet MS"/>
                <a:cs typeface="Trebuchet MS"/>
              </a:rPr>
              <a:t>i</a:t>
            </a:r>
            <a:r>
              <a:rPr sz="3600" b="1" i="1" spc="-235" dirty="0">
                <a:solidFill>
                  <a:srgbClr val="583C5B"/>
                </a:solidFill>
                <a:latin typeface="Trebuchet MS"/>
                <a:cs typeface="Trebuchet MS"/>
              </a:rPr>
              <a:t>a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547394" y="9258300"/>
            <a:ext cx="4164965" cy="1028700"/>
          </a:xfrm>
          <a:custGeom>
            <a:avLst/>
            <a:gdLst/>
            <a:ahLst/>
            <a:cxnLst/>
            <a:rect l="l" t="t" r="r" b="b"/>
            <a:pathLst>
              <a:path w="4164965" h="1028700">
                <a:moveTo>
                  <a:pt x="202232" y="1028699"/>
                </a:moveTo>
                <a:lnTo>
                  <a:pt x="0" y="1028699"/>
                </a:lnTo>
                <a:lnTo>
                  <a:pt x="30711" y="989511"/>
                </a:lnTo>
                <a:lnTo>
                  <a:pt x="61870" y="951267"/>
                </a:lnTo>
                <a:lnTo>
                  <a:pt x="93808" y="913532"/>
                </a:lnTo>
                <a:lnTo>
                  <a:pt x="126521" y="876317"/>
                </a:lnTo>
                <a:lnTo>
                  <a:pt x="160005" y="839631"/>
                </a:lnTo>
                <a:lnTo>
                  <a:pt x="194255" y="803485"/>
                </a:lnTo>
                <a:lnTo>
                  <a:pt x="229269" y="767888"/>
                </a:lnTo>
                <a:lnTo>
                  <a:pt x="264866" y="732874"/>
                </a:lnTo>
                <a:lnTo>
                  <a:pt x="301012" y="698623"/>
                </a:lnTo>
                <a:lnTo>
                  <a:pt x="337698" y="665140"/>
                </a:lnTo>
                <a:lnTo>
                  <a:pt x="374914" y="632427"/>
                </a:lnTo>
                <a:lnTo>
                  <a:pt x="412648" y="600489"/>
                </a:lnTo>
                <a:lnTo>
                  <a:pt x="450892" y="569330"/>
                </a:lnTo>
                <a:lnTo>
                  <a:pt x="489636" y="538954"/>
                </a:lnTo>
                <a:lnTo>
                  <a:pt x="528868" y="509365"/>
                </a:lnTo>
                <a:lnTo>
                  <a:pt x="568580" y="480566"/>
                </a:lnTo>
                <a:lnTo>
                  <a:pt x="608762" y="452563"/>
                </a:lnTo>
                <a:lnTo>
                  <a:pt x="649403" y="425358"/>
                </a:lnTo>
                <a:lnTo>
                  <a:pt x="690493" y="398956"/>
                </a:lnTo>
                <a:lnTo>
                  <a:pt x="732022" y="373361"/>
                </a:lnTo>
                <a:lnTo>
                  <a:pt x="773981" y="348577"/>
                </a:lnTo>
                <a:lnTo>
                  <a:pt x="816359" y="324608"/>
                </a:lnTo>
                <a:lnTo>
                  <a:pt x="859146" y="301457"/>
                </a:lnTo>
                <a:lnTo>
                  <a:pt x="902332" y="279130"/>
                </a:lnTo>
                <a:lnTo>
                  <a:pt x="945908" y="257629"/>
                </a:lnTo>
                <a:lnTo>
                  <a:pt x="989863" y="236958"/>
                </a:lnTo>
                <a:lnTo>
                  <a:pt x="1034187" y="217123"/>
                </a:lnTo>
                <a:lnTo>
                  <a:pt x="1078870" y="198126"/>
                </a:lnTo>
                <a:lnTo>
                  <a:pt x="1123903" y="179972"/>
                </a:lnTo>
                <a:lnTo>
                  <a:pt x="1169274" y="162664"/>
                </a:lnTo>
                <a:lnTo>
                  <a:pt x="1214975" y="146208"/>
                </a:lnTo>
                <a:lnTo>
                  <a:pt x="1260995" y="130605"/>
                </a:lnTo>
                <a:lnTo>
                  <a:pt x="1307325" y="115862"/>
                </a:lnTo>
                <a:lnTo>
                  <a:pt x="1353953" y="101981"/>
                </a:lnTo>
                <a:lnTo>
                  <a:pt x="1400871" y="88967"/>
                </a:lnTo>
                <a:lnTo>
                  <a:pt x="1448067" y="76824"/>
                </a:lnTo>
                <a:lnTo>
                  <a:pt x="1495533" y="65555"/>
                </a:lnTo>
                <a:lnTo>
                  <a:pt x="1543258" y="55164"/>
                </a:lnTo>
                <a:lnTo>
                  <a:pt x="1591232" y="45657"/>
                </a:lnTo>
                <a:lnTo>
                  <a:pt x="1639445" y="37036"/>
                </a:lnTo>
                <a:lnTo>
                  <a:pt x="1687887" y="29305"/>
                </a:lnTo>
                <a:lnTo>
                  <a:pt x="1736548" y="22469"/>
                </a:lnTo>
                <a:lnTo>
                  <a:pt x="1785418" y="16532"/>
                </a:lnTo>
                <a:lnTo>
                  <a:pt x="1834487" y="11497"/>
                </a:lnTo>
                <a:lnTo>
                  <a:pt x="1883745" y="7368"/>
                </a:lnTo>
                <a:lnTo>
                  <a:pt x="1933183" y="4150"/>
                </a:lnTo>
                <a:lnTo>
                  <a:pt x="1982789" y="1847"/>
                </a:lnTo>
                <a:lnTo>
                  <a:pt x="2032554" y="462"/>
                </a:lnTo>
                <a:lnTo>
                  <a:pt x="2082417" y="0"/>
                </a:lnTo>
                <a:lnTo>
                  <a:pt x="2132382" y="462"/>
                </a:lnTo>
                <a:lnTo>
                  <a:pt x="2182148" y="1847"/>
                </a:lnTo>
                <a:lnTo>
                  <a:pt x="2231754" y="4150"/>
                </a:lnTo>
                <a:lnTo>
                  <a:pt x="2281191" y="7368"/>
                </a:lnTo>
                <a:lnTo>
                  <a:pt x="2330449" y="11497"/>
                </a:lnTo>
                <a:lnTo>
                  <a:pt x="2379519" y="16532"/>
                </a:lnTo>
                <a:lnTo>
                  <a:pt x="2428389" y="22469"/>
                </a:lnTo>
                <a:lnTo>
                  <a:pt x="2477050" y="29305"/>
                </a:lnTo>
                <a:lnTo>
                  <a:pt x="2525492" y="37036"/>
                </a:lnTo>
                <a:lnTo>
                  <a:pt x="2573705" y="45657"/>
                </a:lnTo>
                <a:lnTo>
                  <a:pt x="2621679" y="55164"/>
                </a:lnTo>
                <a:lnTo>
                  <a:pt x="2669404" y="65555"/>
                </a:lnTo>
                <a:lnTo>
                  <a:pt x="2716869" y="76824"/>
                </a:lnTo>
                <a:lnTo>
                  <a:pt x="2764066" y="88967"/>
                </a:lnTo>
                <a:lnTo>
                  <a:pt x="2810983" y="101981"/>
                </a:lnTo>
                <a:lnTo>
                  <a:pt x="2857612" y="115862"/>
                </a:lnTo>
                <a:lnTo>
                  <a:pt x="2903941" y="130605"/>
                </a:lnTo>
                <a:lnTo>
                  <a:pt x="2949961" y="146208"/>
                </a:lnTo>
                <a:lnTo>
                  <a:pt x="2980317" y="157139"/>
                </a:lnTo>
                <a:lnTo>
                  <a:pt x="2082468" y="157139"/>
                </a:lnTo>
                <a:lnTo>
                  <a:pt x="2031940" y="157644"/>
                </a:lnTo>
                <a:lnTo>
                  <a:pt x="1981576" y="159157"/>
                </a:lnTo>
                <a:lnTo>
                  <a:pt x="1931388" y="161673"/>
                </a:lnTo>
                <a:lnTo>
                  <a:pt x="1881388" y="165187"/>
                </a:lnTo>
                <a:lnTo>
                  <a:pt x="1831587" y="169693"/>
                </a:lnTo>
                <a:lnTo>
                  <a:pt x="1781998" y="175188"/>
                </a:lnTo>
                <a:lnTo>
                  <a:pt x="1732632" y="181666"/>
                </a:lnTo>
                <a:lnTo>
                  <a:pt x="1683500" y="189122"/>
                </a:lnTo>
                <a:lnTo>
                  <a:pt x="1634614" y="197552"/>
                </a:lnTo>
                <a:lnTo>
                  <a:pt x="1585986" y="206950"/>
                </a:lnTo>
                <a:lnTo>
                  <a:pt x="1537628" y="217312"/>
                </a:lnTo>
                <a:lnTo>
                  <a:pt x="1489550" y="228633"/>
                </a:lnTo>
                <a:lnTo>
                  <a:pt x="1441766" y="240908"/>
                </a:lnTo>
                <a:lnTo>
                  <a:pt x="1394285" y="254132"/>
                </a:lnTo>
                <a:lnTo>
                  <a:pt x="1347121" y="268300"/>
                </a:lnTo>
                <a:lnTo>
                  <a:pt x="1300285" y="283407"/>
                </a:lnTo>
                <a:lnTo>
                  <a:pt x="1253788" y="299450"/>
                </a:lnTo>
                <a:lnTo>
                  <a:pt x="1207642" y="316421"/>
                </a:lnTo>
                <a:lnTo>
                  <a:pt x="1161859" y="334318"/>
                </a:lnTo>
                <a:lnTo>
                  <a:pt x="1116450" y="353134"/>
                </a:lnTo>
                <a:lnTo>
                  <a:pt x="1071427" y="372865"/>
                </a:lnTo>
                <a:lnTo>
                  <a:pt x="1026802" y="393506"/>
                </a:lnTo>
                <a:lnTo>
                  <a:pt x="982586" y="415053"/>
                </a:lnTo>
                <a:lnTo>
                  <a:pt x="938792" y="437500"/>
                </a:lnTo>
                <a:lnTo>
                  <a:pt x="895429" y="460842"/>
                </a:lnTo>
                <a:lnTo>
                  <a:pt x="852512" y="485075"/>
                </a:lnTo>
                <a:lnTo>
                  <a:pt x="810050" y="510194"/>
                </a:lnTo>
                <a:lnTo>
                  <a:pt x="768055" y="536194"/>
                </a:lnTo>
                <a:lnTo>
                  <a:pt x="726540" y="563070"/>
                </a:lnTo>
                <a:lnTo>
                  <a:pt x="685516" y="590816"/>
                </a:lnTo>
                <a:lnTo>
                  <a:pt x="644995" y="619429"/>
                </a:lnTo>
                <a:lnTo>
                  <a:pt x="604987" y="648904"/>
                </a:lnTo>
                <a:lnTo>
                  <a:pt x="565506" y="679235"/>
                </a:lnTo>
                <a:lnTo>
                  <a:pt x="526562" y="710417"/>
                </a:lnTo>
                <a:lnTo>
                  <a:pt x="488168" y="742446"/>
                </a:lnTo>
                <a:lnTo>
                  <a:pt x="450334" y="775317"/>
                </a:lnTo>
                <a:lnTo>
                  <a:pt x="413073" y="809025"/>
                </a:lnTo>
                <a:lnTo>
                  <a:pt x="376395" y="843566"/>
                </a:lnTo>
                <a:lnTo>
                  <a:pt x="340314" y="878933"/>
                </a:lnTo>
                <a:lnTo>
                  <a:pt x="304947" y="915014"/>
                </a:lnTo>
                <a:lnTo>
                  <a:pt x="270406" y="951692"/>
                </a:lnTo>
                <a:lnTo>
                  <a:pt x="236698" y="988953"/>
                </a:lnTo>
                <a:lnTo>
                  <a:pt x="203827" y="1026787"/>
                </a:lnTo>
                <a:lnTo>
                  <a:pt x="202232" y="1028699"/>
                </a:lnTo>
                <a:close/>
              </a:path>
              <a:path w="4164965" h="1028700">
                <a:moveTo>
                  <a:pt x="4164662" y="1028699"/>
                </a:moveTo>
                <a:lnTo>
                  <a:pt x="3962705" y="1028699"/>
                </a:lnTo>
                <a:lnTo>
                  <a:pt x="3961109" y="1026787"/>
                </a:lnTo>
                <a:lnTo>
                  <a:pt x="3928238" y="988953"/>
                </a:lnTo>
                <a:lnTo>
                  <a:pt x="3894404" y="951557"/>
                </a:lnTo>
                <a:lnTo>
                  <a:pt x="3859990" y="915014"/>
                </a:lnTo>
                <a:lnTo>
                  <a:pt x="3824622" y="878933"/>
                </a:lnTo>
                <a:lnTo>
                  <a:pt x="3788541" y="843566"/>
                </a:lnTo>
                <a:lnTo>
                  <a:pt x="3751864" y="809025"/>
                </a:lnTo>
                <a:lnTo>
                  <a:pt x="3714603" y="775317"/>
                </a:lnTo>
                <a:lnTo>
                  <a:pt x="3676769" y="742446"/>
                </a:lnTo>
                <a:lnTo>
                  <a:pt x="3638374" y="710417"/>
                </a:lnTo>
                <a:lnTo>
                  <a:pt x="3599430" y="679235"/>
                </a:lnTo>
                <a:lnTo>
                  <a:pt x="3559949" y="648904"/>
                </a:lnTo>
                <a:lnTo>
                  <a:pt x="3519942" y="619429"/>
                </a:lnTo>
                <a:lnTo>
                  <a:pt x="3479420" y="590816"/>
                </a:lnTo>
                <a:lnTo>
                  <a:pt x="3438396" y="563070"/>
                </a:lnTo>
                <a:lnTo>
                  <a:pt x="3396881" y="536194"/>
                </a:lnTo>
                <a:lnTo>
                  <a:pt x="3354887" y="510194"/>
                </a:lnTo>
                <a:lnTo>
                  <a:pt x="3312425" y="485075"/>
                </a:lnTo>
                <a:lnTo>
                  <a:pt x="3269507" y="460842"/>
                </a:lnTo>
                <a:lnTo>
                  <a:pt x="3226145" y="437500"/>
                </a:lnTo>
                <a:lnTo>
                  <a:pt x="3182350" y="415053"/>
                </a:lnTo>
                <a:lnTo>
                  <a:pt x="3138134" y="393506"/>
                </a:lnTo>
                <a:lnTo>
                  <a:pt x="3093509" y="372865"/>
                </a:lnTo>
                <a:lnTo>
                  <a:pt x="3048486" y="353134"/>
                </a:lnTo>
                <a:lnTo>
                  <a:pt x="3003078" y="334318"/>
                </a:lnTo>
                <a:lnTo>
                  <a:pt x="2957294" y="316421"/>
                </a:lnTo>
                <a:lnTo>
                  <a:pt x="2911148" y="299449"/>
                </a:lnTo>
                <a:lnTo>
                  <a:pt x="2864652" y="283407"/>
                </a:lnTo>
                <a:lnTo>
                  <a:pt x="2817815" y="268300"/>
                </a:lnTo>
                <a:lnTo>
                  <a:pt x="2770651" y="254132"/>
                </a:lnTo>
                <a:lnTo>
                  <a:pt x="2723171" y="240908"/>
                </a:lnTo>
                <a:lnTo>
                  <a:pt x="2675386" y="228633"/>
                </a:lnTo>
                <a:lnTo>
                  <a:pt x="2627309" y="217312"/>
                </a:lnTo>
                <a:lnTo>
                  <a:pt x="2578950" y="206950"/>
                </a:lnTo>
                <a:lnTo>
                  <a:pt x="2530322" y="197552"/>
                </a:lnTo>
                <a:lnTo>
                  <a:pt x="2481437" y="189122"/>
                </a:lnTo>
                <a:lnTo>
                  <a:pt x="2432305" y="181666"/>
                </a:lnTo>
                <a:lnTo>
                  <a:pt x="2382938" y="175188"/>
                </a:lnTo>
                <a:lnTo>
                  <a:pt x="2333349" y="169693"/>
                </a:lnTo>
                <a:lnTo>
                  <a:pt x="2283549" y="165186"/>
                </a:lnTo>
                <a:lnTo>
                  <a:pt x="2233549" y="161673"/>
                </a:lnTo>
                <a:lnTo>
                  <a:pt x="2183361" y="159157"/>
                </a:lnTo>
                <a:lnTo>
                  <a:pt x="2132997" y="157644"/>
                </a:lnTo>
                <a:lnTo>
                  <a:pt x="2082468" y="157139"/>
                </a:lnTo>
                <a:lnTo>
                  <a:pt x="2980317" y="157139"/>
                </a:lnTo>
                <a:lnTo>
                  <a:pt x="3041034" y="179972"/>
                </a:lnTo>
                <a:lnTo>
                  <a:pt x="3086066" y="198126"/>
                </a:lnTo>
                <a:lnTo>
                  <a:pt x="3131173" y="217312"/>
                </a:lnTo>
                <a:lnTo>
                  <a:pt x="3175074" y="236958"/>
                </a:lnTo>
                <a:lnTo>
                  <a:pt x="3219029" y="257629"/>
                </a:lnTo>
                <a:lnTo>
                  <a:pt x="3262604" y="279130"/>
                </a:lnTo>
                <a:lnTo>
                  <a:pt x="3305791" y="301457"/>
                </a:lnTo>
                <a:lnTo>
                  <a:pt x="3348578" y="324608"/>
                </a:lnTo>
                <a:lnTo>
                  <a:pt x="3390956" y="348577"/>
                </a:lnTo>
                <a:lnTo>
                  <a:pt x="3432914" y="373361"/>
                </a:lnTo>
                <a:lnTo>
                  <a:pt x="3474444" y="398956"/>
                </a:lnTo>
                <a:lnTo>
                  <a:pt x="3515534" y="425358"/>
                </a:lnTo>
                <a:lnTo>
                  <a:pt x="3556175" y="452563"/>
                </a:lnTo>
                <a:lnTo>
                  <a:pt x="3596356" y="480566"/>
                </a:lnTo>
                <a:lnTo>
                  <a:pt x="3636068" y="509365"/>
                </a:lnTo>
                <a:lnTo>
                  <a:pt x="3675301" y="538954"/>
                </a:lnTo>
                <a:lnTo>
                  <a:pt x="3714044" y="569330"/>
                </a:lnTo>
                <a:lnTo>
                  <a:pt x="3752288" y="600489"/>
                </a:lnTo>
                <a:lnTo>
                  <a:pt x="3790023" y="632427"/>
                </a:lnTo>
                <a:lnTo>
                  <a:pt x="3827238" y="665140"/>
                </a:lnTo>
                <a:lnTo>
                  <a:pt x="3863924" y="698623"/>
                </a:lnTo>
                <a:lnTo>
                  <a:pt x="3900070" y="732874"/>
                </a:lnTo>
                <a:lnTo>
                  <a:pt x="3935667" y="767888"/>
                </a:lnTo>
                <a:lnTo>
                  <a:pt x="3970681" y="803556"/>
                </a:lnTo>
                <a:lnTo>
                  <a:pt x="4004932" y="839767"/>
                </a:lnTo>
                <a:lnTo>
                  <a:pt x="4038415" y="876511"/>
                </a:lnTo>
                <a:lnTo>
                  <a:pt x="4071128" y="913777"/>
                </a:lnTo>
                <a:lnTo>
                  <a:pt x="4103175" y="951692"/>
                </a:lnTo>
                <a:lnTo>
                  <a:pt x="4134225" y="989841"/>
                </a:lnTo>
                <a:lnTo>
                  <a:pt x="4164662" y="102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53771" y="595392"/>
            <a:ext cx="8134350" cy="6653530"/>
            <a:chOff x="10153771" y="595392"/>
            <a:chExt cx="8134350" cy="6653530"/>
          </a:xfrm>
        </p:grpSpPr>
        <p:sp>
          <p:nvSpPr>
            <p:cNvPr id="3" name="object 3"/>
            <p:cNvSpPr/>
            <p:nvPr/>
          </p:nvSpPr>
          <p:spPr>
            <a:xfrm>
              <a:off x="16946816" y="595392"/>
              <a:ext cx="1341755" cy="3865245"/>
            </a:xfrm>
            <a:custGeom>
              <a:avLst/>
              <a:gdLst/>
              <a:ahLst/>
              <a:cxnLst/>
              <a:rect l="l" t="t" r="r" b="b"/>
              <a:pathLst>
                <a:path w="1341755" h="3865245">
                  <a:moveTo>
                    <a:pt x="1341181" y="3864700"/>
                  </a:moveTo>
                  <a:lnTo>
                    <a:pt x="1272647" y="3834369"/>
                  </a:lnTo>
                  <a:lnTo>
                    <a:pt x="1225502" y="3812107"/>
                  </a:lnTo>
                  <a:lnTo>
                    <a:pt x="1179066" y="3789084"/>
                  </a:lnTo>
                  <a:lnTo>
                    <a:pt x="1133349" y="3765308"/>
                  </a:lnTo>
                  <a:lnTo>
                    <a:pt x="1088366" y="3740786"/>
                  </a:lnTo>
                  <a:lnTo>
                    <a:pt x="1044129" y="3715526"/>
                  </a:lnTo>
                  <a:lnTo>
                    <a:pt x="1000649" y="3689533"/>
                  </a:lnTo>
                  <a:lnTo>
                    <a:pt x="957939" y="3662817"/>
                  </a:lnTo>
                  <a:lnTo>
                    <a:pt x="916011" y="3635382"/>
                  </a:lnTo>
                  <a:lnTo>
                    <a:pt x="874879" y="3607238"/>
                  </a:lnTo>
                  <a:lnTo>
                    <a:pt x="834554" y="3578390"/>
                  </a:lnTo>
                  <a:lnTo>
                    <a:pt x="795048" y="3548847"/>
                  </a:lnTo>
                  <a:lnTo>
                    <a:pt x="756374" y="3518615"/>
                  </a:lnTo>
                  <a:lnTo>
                    <a:pt x="718545" y="3487702"/>
                  </a:lnTo>
                  <a:lnTo>
                    <a:pt x="681573" y="3456114"/>
                  </a:lnTo>
                  <a:lnTo>
                    <a:pt x="645470" y="3423859"/>
                  </a:lnTo>
                  <a:lnTo>
                    <a:pt x="610248" y="3390943"/>
                  </a:lnTo>
                  <a:lnTo>
                    <a:pt x="575920" y="3357375"/>
                  </a:lnTo>
                  <a:lnTo>
                    <a:pt x="542498" y="3323161"/>
                  </a:lnTo>
                  <a:lnTo>
                    <a:pt x="509996" y="3288309"/>
                  </a:lnTo>
                  <a:lnTo>
                    <a:pt x="478424" y="3252825"/>
                  </a:lnTo>
                  <a:lnTo>
                    <a:pt x="445452" y="3213981"/>
                  </a:lnTo>
                  <a:lnTo>
                    <a:pt x="413598" y="3174504"/>
                  </a:lnTo>
                  <a:lnTo>
                    <a:pt x="382868" y="3134410"/>
                  </a:lnTo>
                  <a:lnTo>
                    <a:pt x="353269" y="3093714"/>
                  </a:lnTo>
                  <a:lnTo>
                    <a:pt x="324809" y="3052432"/>
                  </a:lnTo>
                  <a:lnTo>
                    <a:pt x="297493" y="3010582"/>
                  </a:lnTo>
                  <a:lnTo>
                    <a:pt x="271330" y="2968178"/>
                  </a:lnTo>
                  <a:lnTo>
                    <a:pt x="246326" y="2925237"/>
                  </a:lnTo>
                  <a:lnTo>
                    <a:pt x="222487" y="2881774"/>
                  </a:lnTo>
                  <a:lnTo>
                    <a:pt x="199821" y="2837806"/>
                  </a:lnTo>
                  <a:lnTo>
                    <a:pt x="178334" y="2793349"/>
                  </a:lnTo>
                  <a:lnTo>
                    <a:pt x="158034" y="2748419"/>
                  </a:lnTo>
                  <a:lnTo>
                    <a:pt x="138927" y="2703031"/>
                  </a:lnTo>
                  <a:lnTo>
                    <a:pt x="121020" y="2657202"/>
                  </a:lnTo>
                  <a:lnTo>
                    <a:pt x="104320" y="2610948"/>
                  </a:lnTo>
                  <a:lnTo>
                    <a:pt x="88834" y="2564284"/>
                  </a:lnTo>
                  <a:lnTo>
                    <a:pt x="74569" y="2517228"/>
                  </a:lnTo>
                  <a:lnTo>
                    <a:pt x="61531" y="2469794"/>
                  </a:lnTo>
                  <a:lnTo>
                    <a:pt x="49728" y="2421999"/>
                  </a:lnTo>
                  <a:lnTo>
                    <a:pt x="39166" y="2373859"/>
                  </a:lnTo>
                  <a:lnTo>
                    <a:pt x="29853" y="2325389"/>
                  </a:lnTo>
                  <a:lnTo>
                    <a:pt x="21794" y="2276607"/>
                  </a:lnTo>
                  <a:lnTo>
                    <a:pt x="14998" y="2227527"/>
                  </a:lnTo>
                  <a:lnTo>
                    <a:pt x="9471" y="2178166"/>
                  </a:lnTo>
                  <a:lnTo>
                    <a:pt x="5219" y="2128540"/>
                  </a:lnTo>
                  <a:lnTo>
                    <a:pt x="2208" y="2079012"/>
                  </a:lnTo>
                  <a:lnTo>
                    <a:pt x="469" y="2029505"/>
                  </a:lnTo>
                  <a:lnTo>
                    <a:pt x="0" y="1980033"/>
                  </a:lnTo>
                  <a:lnTo>
                    <a:pt x="795" y="1930614"/>
                  </a:lnTo>
                  <a:lnTo>
                    <a:pt x="2850" y="1881262"/>
                  </a:lnTo>
                  <a:lnTo>
                    <a:pt x="6162" y="1831994"/>
                  </a:lnTo>
                  <a:lnTo>
                    <a:pt x="10726" y="1782826"/>
                  </a:lnTo>
                  <a:lnTo>
                    <a:pt x="16538" y="1733773"/>
                  </a:lnTo>
                  <a:lnTo>
                    <a:pt x="23593" y="1684852"/>
                  </a:lnTo>
                  <a:lnTo>
                    <a:pt x="31888" y="1636078"/>
                  </a:lnTo>
                  <a:lnTo>
                    <a:pt x="41417" y="1587467"/>
                  </a:lnTo>
                  <a:lnTo>
                    <a:pt x="52178" y="1539035"/>
                  </a:lnTo>
                  <a:lnTo>
                    <a:pt x="64165" y="1490797"/>
                  </a:lnTo>
                  <a:lnTo>
                    <a:pt x="77374" y="1442771"/>
                  </a:lnTo>
                  <a:lnTo>
                    <a:pt x="91802" y="1394971"/>
                  </a:lnTo>
                  <a:lnTo>
                    <a:pt x="107443" y="1347413"/>
                  </a:lnTo>
                  <a:lnTo>
                    <a:pt x="124294" y="1300114"/>
                  </a:lnTo>
                  <a:lnTo>
                    <a:pt x="142350" y="1253088"/>
                  </a:lnTo>
                  <a:lnTo>
                    <a:pt x="161608" y="1206353"/>
                  </a:lnTo>
                  <a:lnTo>
                    <a:pt x="182062" y="1159924"/>
                  </a:lnTo>
                  <a:lnTo>
                    <a:pt x="203710" y="1113816"/>
                  </a:lnTo>
                  <a:lnTo>
                    <a:pt x="226545" y="1068046"/>
                  </a:lnTo>
                  <a:lnTo>
                    <a:pt x="250565" y="1022629"/>
                  </a:lnTo>
                  <a:lnTo>
                    <a:pt x="275765" y="977582"/>
                  </a:lnTo>
                  <a:lnTo>
                    <a:pt x="302140" y="932920"/>
                  </a:lnTo>
                  <a:lnTo>
                    <a:pt x="329687" y="888659"/>
                  </a:lnTo>
                  <a:lnTo>
                    <a:pt x="355997" y="848437"/>
                  </a:lnTo>
                  <a:lnTo>
                    <a:pt x="383216" y="808722"/>
                  </a:lnTo>
                  <a:lnTo>
                    <a:pt x="411332" y="769523"/>
                  </a:lnTo>
                  <a:lnTo>
                    <a:pt x="440337" y="730848"/>
                  </a:lnTo>
                  <a:lnTo>
                    <a:pt x="470220" y="692707"/>
                  </a:lnTo>
                  <a:lnTo>
                    <a:pt x="500971" y="655106"/>
                  </a:lnTo>
                  <a:lnTo>
                    <a:pt x="532579" y="618056"/>
                  </a:lnTo>
                  <a:lnTo>
                    <a:pt x="565036" y="581565"/>
                  </a:lnTo>
                  <a:lnTo>
                    <a:pt x="598330" y="545641"/>
                  </a:lnTo>
                  <a:lnTo>
                    <a:pt x="632452" y="510293"/>
                  </a:lnTo>
                  <a:lnTo>
                    <a:pt x="667392" y="475530"/>
                  </a:lnTo>
                  <a:lnTo>
                    <a:pt x="703139" y="441360"/>
                  </a:lnTo>
                  <a:lnTo>
                    <a:pt x="739684" y="407792"/>
                  </a:lnTo>
                  <a:lnTo>
                    <a:pt x="777016" y="374835"/>
                  </a:lnTo>
                  <a:lnTo>
                    <a:pt x="815125" y="342496"/>
                  </a:lnTo>
                  <a:lnTo>
                    <a:pt x="854002" y="310785"/>
                  </a:lnTo>
                  <a:lnTo>
                    <a:pt x="893635" y="279711"/>
                  </a:lnTo>
                  <a:lnTo>
                    <a:pt x="934016" y="249281"/>
                  </a:lnTo>
                  <a:lnTo>
                    <a:pt x="975133" y="219505"/>
                  </a:lnTo>
                  <a:lnTo>
                    <a:pt x="1016977" y="190391"/>
                  </a:lnTo>
                  <a:lnTo>
                    <a:pt x="1059539" y="161948"/>
                  </a:lnTo>
                  <a:lnTo>
                    <a:pt x="1102806" y="134185"/>
                  </a:lnTo>
                  <a:lnTo>
                    <a:pt x="1146771" y="107109"/>
                  </a:lnTo>
                  <a:lnTo>
                    <a:pt x="1191422" y="80730"/>
                  </a:lnTo>
                  <a:lnTo>
                    <a:pt x="1236749" y="55056"/>
                  </a:lnTo>
                  <a:lnTo>
                    <a:pt x="1282743" y="30096"/>
                  </a:lnTo>
                  <a:lnTo>
                    <a:pt x="1329393" y="5858"/>
                  </a:lnTo>
                  <a:lnTo>
                    <a:pt x="1341181" y="0"/>
                  </a:lnTo>
                  <a:lnTo>
                    <a:pt x="1341181" y="741627"/>
                  </a:lnTo>
                  <a:lnTo>
                    <a:pt x="1000649" y="1206798"/>
                  </a:lnTo>
                  <a:lnTo>
                    <a:pt x="973765" y="1244872"/>
                  </a:lnTo>
                  <a:lnTo>
                    <a:pt x="948176" y="1283588"/>
                  </a:lnTo>
                  <a:lnTo>
                    <a:pt x="921174" y="1327436"/>
                  </a:lnTo>
                  <a:lnTo>
                    <a:pt x="895951" y="1371799"/>
                  </a:lnTo>
                  <a:lnTo>
                    <a:pt x="872517" y="1416641"/>
                  </a:lnTo>
                  <a:lnTo>
                    <a:pt x="850880" y="1461924"/>
                  </a:lnTo>
                  <a:lnTo>
                    <a:pt x="831050" y="1507612"/>
                  </a:lnTo>
                  <a:lnTo>
                    <a:pt x="813035" y="1553670"/>
                  </a:lnTo>
                  <a:lnTo>
                    <a:pt x="796844" y="1600059"/>
                  </a:lnTo>
                  <a:lnTo>
                    <a:pt x="782487" y="1646744"/>
                  </a:lnTo>
                  <a:lnTo>
                    <a:pt x="769971" y="1693689"/>
                  </a:lnTo>
                  <a:lnTo>
                    <a:pt x="759307" y="1740856"/>
                  </a:lnTo>
                  <a:lnTo>
                    <a:pt x="750503" y="1788209"/>
                  </a:lnTo>
                  <a:lnTo>
                    <a:pt x="743569" y="1835712"/>
                  </a:lnTo>
                  <a:lnTo>
                    <a:pt x="738512" y="1883328"/>
                  </a:lnTo>
                  <a:lnTo>
                    <a:pt x="735343" y="1931020"/>
                  </a:lnTo>
                  <a:lnTo>
                    <a:pt x="734070" y="1978753"/>
                  </a:lnTo>
                  <a:lnTo>
                    <a:pt x="734701" y="2026488"/>
                  </a:lnTo>
                  <a:lnTo>
                    <a:pt x="737247" y="2074191"/>
                  </a:lnTo>
                  <a:lnTo>
                    <a:pt x="742037" y="2124898"/>
                  </a:lnTo>
                  <a:lnTo>
                    <a:pt x="749045" y="2175191"/>
                  </a:lnTo>
                  <a:lnTo>
                    <a:pt x="758249" y="2225025"/>
                  </a:lnTo>
                  <a:lnTo>
                    <a:pt x="769628" y="2274352"/>
                  </a:lnTo>
                  <a:lnTo>
                    <a:pt x="783162" y="2323124"/>
                  </a:lnTo>
                  <a:lnTo>
                    <a:pt x="798830" y="2371295"/>
                  </a:lnTo>
                  <a:lnTo>
                    <a:pt x="816610" y="2418816"/>
                  </a:lnTo>
                  <a:lnTo>
                    <a:pt x="836482" y="2465640"/>
                  </a:lnTo>
                  <a:lnTo>
                    <a:pt x="858424" y="2511721"/>
                  </a:lnTo>
                  <a:lnTo>
                    <a:pt x="882416" y="2557010"/>
                  </a:lnTo>
                  <a:lnTo>
                    <a:pt x="908438" y="2601461"/>
                  </a:lnTo>
                  <a:lnTo>
                    <a:pt x="936467" y="2645026"/>
                  </a:lnTo>
                  <a:lnTo>
                    <a:pt x="966482" y="2687658"/>
                  </a:lnTo>
                  <a:lnTo>
                    <a:pt x="998464" y="2729310"/>
                  </a:lnTo>
                  <a:lnTo>
                    <a:pt x="1032391" y="2769934"/>
                  </a:lnTo>
                  <a:lnTo>
                    <a:pt x="1063220" y="2804188"/>
                  </a:lnTo>
                  <a:lnTo>
                    <a:pt x="1095315" y="2837534"/>
                  </a:lnTo>
                  <a:lnTo>
                    <a:pt x="1128668" y="2869967"/>
                  </a:lnTo>
                  <a:lnTo>
                    <a:pt x="1163274" y="2901487"/>
                  </a:lnTo>
                  <a:lnTo>
                    <a:pt x="1199125" y="2932090"/>
                  </a:lnTo>
                  <a:lnTo>
                    <a:pt x="1236214" y="2961773"/>
                  </a:lnTo>
                  <a:lnTo>
                    <a:pt x="1274535" y="2990534"/>
                  </a:lnTo>
                  <a:lnTo>
                    <a:pt x="1314081" y="3018371"/>
                  </a:lnTo>
                  <a:lnTo>
                    <a:pt x="1341181" y="3036260"/>
                  </a:lnTo>
                  <a:lnTo>
                    <a:pt x="1341181" y="3864700"/>
                  </a:lnTo>
                  <a:close/>
                </a:path>
                <a:path w="1341755" h="3865245">
                  <a:moveTo>
                    <a:pt x="1341181" y="861353"/>
                  </a:moveTo>
                  <a:lnTo>
                    <a:pt x="1297826" y="895573"/>
                  </a:lnTo>
                  <a:lnTo>
                    <a:pt x="1260121" y="927175"/>
                  </a:lnTo>
                  <a:lnTo>
                    <a:pt x="1223544" y="959558"/>
                  </a:lnTo>
                  <a:lnTo>
                    <a:pt x="1188113" y="992706"/>
                  </a:lnTo>
                  <a:lnTo>
                    <a:pt x="1153848" y="1026603"/>
                  </a:lnTo>
                  <a:lnTo>
                    <a:pt x="1120767" y="1061235"/>
                  </a:lnTo>
                  <a:lnTo>
                    <a:pt x="1088887" y="1096585"/>
                  </a:lnTo>
                  <a:lnTo>
                    <a:pt x="1058229" y="1132640"/>
                  </a:lnTo>
                  <a:lnTo>
                    <a:pt x="1028810" y="1169383"/>
                  </a:lnTo>
                  <a:lnTo>
                    <a:pt x="1000649" y="1206798"/>
                  </a:lnTo>
                  <a:lnTo>
                    <a:pt x="1341181" y="741627"/>
                  </a:lnTo>
                  <a:lnTo>
                    <a:pt x="1341181" y="861353"/>
                  </a:lnTo>
                  <a:close/>
                </a:path>
              </a:pathLst>
            </a:custGeom>
            <a:solidFill>
              <a:srgbClr val="F5E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153771" y="4286345"/>
              <a:ext cx="7686675" cy="2962275"/>
            </a:xfrm>
            <a:custGeom>
              <a:avLst/>
              <a:gdLst/>
              <a:ahLst/>
              <a:cxnLst/>
              <a:rect l="l" t="t" r="r" b="b"/>
              <a:pathLst>
                <a:path w="7686675" h="2962275">
                  <a:moveTo>
                    <a:pt x="7462004" y="2962272"/>
                  </a:moveTo>
                  <a:lnTo>
                    <a:pt x="224670" y="2962272"/>
                  </a:lnTo>
                  <a:lnTo>
                    <a:pt x="179473" y="2957692"/>
                  </a:lnTo>
                  <a:lnTo>
                    <a:pt x="137338" y="2944561"/>
                  </a:lnTo>
                  <a:lnTo>
                    <a:pt x="99180" y="2923795"/>
                  </a:lnTo>
                  <a:lnTo>
                    <a:pt x="65911" y="2896306"/>
                  </a:lnTo>
                  <a:lnTo>
                    <a:pt x="38445" y="2863010"/>
                  </a:lnTo>
                  <a:lnTo>
                    <a:pt x="17695" y="2824820"/>
                  </a:lnTo>
                  <a:lnTo>
                    <a:pt x="4576" y="2782651"/>
                  </a:lnTo>
                  <a:lnTo>
                    <a:pt x="0" y="2737416"/>
                  </a:lnTo>
                  <a:lnTo>
                    <a:pt x="0" y="224854"/>
                  </a:lnTo>
                  <a:lnTo>
                    <a:pt x="4576" y="179620"/>
                  </a:lnTo>
                  <a:lnTo>
                    <a:pt x="17695" y="137451"/>
                  </a:lnTo>
                  <a:lnTo>
                    <a:pt x="38445" y="99261"/>
                  </a:lnTo>
                  <a:lnTo>
                    <a:pt x="65911" y="65965"/>
                  </a:lnTo>
                  <a:lnTo>
                    <a:pt x="99180" y="38476"/>
                  </a:lnTo>
                  <a:lnTo>
                    <a:pt x="137338" y="17710"/>
                  </a:lnTo>
                  <a:lnTo>
                    <a:pt x="179473" y="4579"/>
                  </a:lnTo>
                  <a:lnTo>
                    <a:pt x="224670" y="0"/>
                  </a:lnTo>
                  <a:lnTo>
                    <a:pt x="7462004" y="0"/>
                  </a:lnTo>
                  <a:lnTo>
                    <a:pt x="7507201" y="4579"/>
                  </a:lnTo>
                  <a:lnTo>
                    <a:pt x="7549336" y="17710"/>
                  </a:lnTo>
                  <a:lnTo>
                    <a:pt x="7587495" y="38476"/>
                  </a:lnTo>
                  <a:lnTo>
                    <a:pt x="7620764" y="65965"/>
                  </a:lnTo>
                  <a:lnTo>
                    <a:pt x="7648229" y="99261"/>
                  </a:lnTo>
                  <a:lnTo>
                    <a:pt x="7668979" y="137451"/>
                  </a:lnTo>
                  <a:lnTo>
                    <a:pt x="7682098" y="179620"/>
                  </a:lnTo>
                  <a:lnTo>
                    <a:pt x="7686675" y="224854"/>
                  </a:lnTo>
                  <a:lnTo>
                    <a:pt x="7686675" y="2737416"/>
                  </a:lnTo>
                  <a:lnTo>
                    <a:pt x="7682098" y="2782651"/>
                  </a:lnTo>
                  <a:lnTo>
                    <a:pt x="7668979" y="2824820"/>
                  </a:lnTo>
                  <a:lnTo>
                    <a:pt x="7648229" y="2863010"/>
                  </a:lnTo>
                  <a:lnTo>
                    <a:pt x="7620764" y="2896306"/>
                  </a:lnTo>
                  <a:lnTo>
                    <a:pt x="7587495" y="2923795"/>
                  </a:lnTo>
                  <a:lnTo>
                    <a:pt x="7549336" y="2944561"/>
                  </a:lnTo>
                  <a:lnTo>
                    <a:pt x="7507201" y="2957692"/>
                  </a:lnTo>
                  <a:lnTo>
                    <a:pt x="7462004" y="2962272"/>
                  </a:lnTo>
                  <a:close/>
                </a:path>
              </a:pathLst>
            </a:custGeom>
            <a:solidFill>
              <a:srgbClr val="D8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4271" y="325564"/>
            <a:ext cx="69596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65" dirty="0">
                <a:latin typeface="Tahoma"/>
                <a:cs typeface="Tahoma"/>
              </a:rPr>
              <a:t>Introducción</a:t>
            </a:r>
            <a:endParaRPr sz="10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2500445"/>
            <a:ext cx="9600565" cy="6981190"/>
            <a:chOff x="0" y="2500445"/>
            <a:chExt cx="9600565" cy="6981190"/>
          </a:xfrm>
        </p:grpSpPr>
        <p:sp>
          <p:nvSpPr>
            <p:cNvPr id="7" name="object 7"/>
            <p:cNvSpPr/>
            <p:nvPr/>
          </p:nvSpPr>
          <p:spPr>
            <a:xfrm>
              <a:off x="0" y="5621184"/>
              <a:ext cx="1343025" cy="3860800"/>
            </a:xfrm>
            <a:custGeom>
              <a:avLst/>
              <a:gdLst/>
              <a:ahLst/>
              <a:cxnLst/>
              <a:rect l="l" t="t" r="r" b="b"/>
              <a:pathLst>
                <a:path w="1343025" h="3860800">
                  <a:moveTo>
                    <a:pt x="0" y="0"/>
                  </a:moveTo>
                  <a:lnTo>
                    <a:pt x="37522" y="16714"/>
                  </a:lnTo>
                  <a:lnTo>
                    <a:pt x="85314" y="39071"/>
                  </a:lnTo>
                  <a:lnTo>
                    <a:pt x="132397" y="62179"/>
                  </a:lnTo>
                  <a:lnTo>
                    <a:pt x="178758" y="86031"/>
                  </a:lnTo>
                  <a:lnTo>
                    <a:pt x="224386" y="110619"/>
                  </a:lnTo>
                  <a:lnTo>
                    <a:pt x="269267" y="135935"/>
                  </a:lnTo>
                  <a:lnTo>
                    <a:pt x="313391" y="161971"/>
                  </a:lnTo>
                  <a:lnTo>
                    <a:pt x="356744" y="188721"/>
                  </a:lnTo>
                  <a:lnTo>
                    <a:pt x="399316" y="216176"/>
                  </a:lnTo>
                  <a:lnTo>
                    <a:pt x="441093" y="244329"/>
                  </a:lnTo>
                  <a:lnTo>
                    <a:pt x="482064" y="273173"/>
                  </a:lnTo>
                  <a:lnTo>
                    <a:pt x="522216" y="302699"/>
                  </a:lnTo>
                  <a:lnTo>
                    <a:pt x="561537" y="332901"/>
                  </a:lnTo>
                  <a:lnTo>
                    <a:pt x="600016" y="363770"/>
                  </a:lnTo>
                  <a:lnTo>
                    <a:pt x="637639" y="395299"/>
                  </a:lnTo>
                  <a:lnTo>
                    <a:pt x="674396" y="427480"/>
                  </a:lnTo>
                  <a:lnTo>
                    <a:pt x="710273" y="460306"/>
                  </a:lnTo>
                  <a:lnTo>
                    <a:pt x="745259" y="493770"/>
                  </a:lnTo>
                  <a:lnTo>
                    <a:pt x="779342" y="527863"/>
                  </a:lnTo>
                  <a:lnTo>
                    <a:pt x="812509" y="562579"/>
                  </a:lnTo>
                  <a:lnTo>
                    <a:pt x="844748" y="597909"/>
                  </a:lnTo>
                  <a:lnTo>
                    <a:pt x="876048" y="633846"/>
                  </a:lnTo>
                  <a:lnTo>
                    <a:pt x="906395" y="670382"/>
                  </a:lnTo>
                  <a:lnTo>
                    <a:pt x="938028" y="710324"/>
                  </a:lnTo>
                  <a:lnTo>
                    <a:pt x="968522" y="750862"/>
                  </a:lnTo>
                  <a:lnTo>
                    <a:pt x="997871" y="791977"/>
                  </a:lnTo>
                  <a:lnTo>
                    <a:pt x="1026070" y="833656"/>
                  </a:lnTo>
                  <a:lnTo>
                    <a:pt x="1053110" y="875881"/>
                  </a:lnTo>
                  <a:lnTo>
                    <a:pt x="1078987" y="918636"/>
                  </a:lnTo>
                  <a:lnTo>
                    <a:pt x="1103694" y="961904"/>
                  </a:lnTo>
                  <a:lnTo>
                    <a:pt x="1127225" y="1005671"/>
                  </a:lnTo>
                  <a:lnTo>
                    <a:pt x="1149572" y="1049918"/>
                  </a:lnTo>
                  <a:lnTo>
                    <a:pt x="1170731" y="1094631"/>
                  </a:lnTo>
                  <a:lnTo>
                    <a:pt x="1190694" y="1139793"/>
                  </a:lnTo>
                  <a:lnTo>
                    <a:pt x="1209456" y="1185387"/>
                  </a:lnTo>
                  <a:lnTo>
                    <a:pt x="1227009" y="1231398"/>
                  </a:lnTo>
                  <a:lnTo>
                    <a:pt x="1243348" y="1277809"/>
                  </a:lnTo>
                  <a:lnTo>
                    <a:pt x="1258466" y="1324604"/>
                  </a:lnTo>
                  <a:lnTo>
                    <a:pt x="1272357" y="1371767"/>
                  </a:lnTo>
                  <a:lnTo>
                    <a:pt x="1285014" y="1419282"/>
                  </a:lnTo>
                  <a:lnTo>
                    <a:pt x="1296432" y="1467131"/>
                  </a:lnTo>
                  <a:lnTo>
                    <a:pt x="1306604" y="1515300"/>
                  </a:lnTo>
                  <a:lnTo>
                    <a:pt x="1315523" y="1563771"/>
                  </a:lnTo>
                  <a:lnTo>
                    <a:pt x="1323184" y="1612529"/>
                  </a:lnTo>
                  <a:lnTo>
                    <a:pt x="1329579" y="1661557"/>
                  </a:lnTo>
                  <a:lnTo>
                    <a:pt x="1334704" y="1710840"/>
                  </a:lnTo>
                  <a:lnTo>
                    <a:pt x="1338550" y="1760360"/>
                  </a:lnTo>
                  <a:lnTo>
                    <a:pt x="1341112" y="1810102"/>
                  </a:lnTo>
                  <a:lnTo>
                    <a:pt x="1342439" y="1859703"/>
                  </a:lnTo>
                  <a:lnTo>
                    <a:pt x="1342494" y="1909242"/>
                  </a:lnTo>
                  <a:lnTo>
                    <a:pt x="1341281" y="1958701"/>
                  </a:lnTo>
                  <a:lnTo>
                    <a:pt x="1338807" y="2008064"/>
                  </a:lnTo>
                  <a:lnTo>
                    <a:pt x="1335075" y="2057318"/>
                  </a:lnTo>
                  <a:lnTo>
                    <a:pt x="1330091" y="2106444"/>
                  </a:lnTo>
                  <a:lnTo>
                    <a:pt x="1323858" y="2155429"/>
                  </a:lnTo>
                  <a:lnTo>
                    <a:pt x="1316382" y="2204256"/>
                  </a:lnTo>
                  <a:lnTo>
                    <a:pt x="1307668" y="2252909"/>
                  </a:lnTo>
                  <a:lnTo>
                    <a:pt x="1297721" y="2301373"/>
                  </a:lnTo>
                  <a:lnTo>
                    <a:pt x="1286545" y="2349632"/>
                  </a:lnTo>
                  <a:lnTo>
                    <a:pt x="1274144" y="2397671"/>
                  </a:lnTo>
                  <a:lnTo>
                    <a:pt x="1260524" y="2445473"/>
                  </a:lnTo>
                  <a:lnTo>
                    <a:pt x="1245690" y="2493023"/>
                  </a:lnTo>
                  <a:lnTo>
                    <a:pt x="1229646" y="2540305"/>
                  </a:lnTo>
                  <a:lnTo>
                    <a:pt x="1212398" y="2587303"/>
                  </a:lnTo>
                  <a:lnTo>
                    <a:pt x="1193949" y="2634002"/>
                  </a:lnTo>
                  <a:lnTo>
                    <a:pt x="1174304" y="2680387"/>
                  </a:lnTo>
                  <a:lnTo>
                    <a:pt x="1153469" y="2726441"/>
                  </a:lnTo>
                  <a:lnTo>
                    <a:pt x="1131449" y="2772148"/>
                  </a:lnTo>
                  <a:lnTo>
                    <a:pt x="1108247" y="2817493"/>
                  </a:lnTo>
                  <a:lnTo>
                    <a:pt x="1083869" y="2862461"/>
                  </a:lnTo>
                  <a:lnTo>
                    <a:pt x="1058319" y="2907034"/>
                  </a:lnTo>
                  <a:lnTo>
                    <a:pt x="1031603" y="2951199"/>
                  </a:lnTo>
                  <a:lnTo>
                    <a:pt x="1003724" y="2994939"/>
                  </a:lnTo>
                  <a:lnTo>
                    <a:pt x="974689" y="3038238"/>
                  </a:lnTo>
                  <a:lnTo>
                    <a:pt x="947027" y="3077543"/>
                  </a:lnTo>
                  <a:lnTo>
                    <a:pt x="918474" y="3116309"/>
                  </a:lnTo>
                  <a:lnTo>
                    <a:pt x="889042" y="3154530"/>
                  </a:lnTo>
                  <a:lnTo>
                    <a:pt x="858739" y="3192197"/>
                  </a:lnTo>
                  <a:lnTo>
                    <a:pt x="827577" y="3229301"/>
                  </a:lnTo>
                  <a:lnTo>
                    <a:pt x="795566" y="3265834"/>
                  </a:lnTo>
                  <a:lnTo>
                    <a:pt x="762716" y="3301788"/>
                  </a:lnTo>
                  <a:lnTo>
                    <a:pt x="729038" y="3337155"/>
                  </a:lnTo>
                  <a:lnTo>
                    <a:pt x="694542" y="3371927"/>
                  </a:lnTo>
                  <a:lnTo>
                    <a:pt x="659238" y="3406094"/>
                  </a:lnTo>
                  <a:lnTo>
                    <a:pt x="623137" y="3439650"/>
                  </a:lnTo>
                  <a:lnTo>
                    <a:pt x="586249" y="3472585"/>
                  </a:lnTo>
                  <a:lnTo>
                    <a:pt x="548585" y="3504891"/>
                  </a:lnTo>
                  <a:lnTo>
                    <a:pt x="510154" y="3536561"/>
                  </a:lnTo>
                  <a:lnTo>
                    <a:pt x="470968" y="3567586"/>
                  </a:lnTo>
                  <a:lnTo>
                    <a:pt x="431036" y="3597957"/>
                  </a:lnTo>
                  <a:lnTo>
                    <a:pt x="390369" y="3627666"/>
                  </a:lnTo>
                  <a:lnTo>
                    <a:pt x="348978" y="3656705"/>
                  </a:lnTo>
                  <a:lnTo>
                    <a:pt x="306872" y="3685067"/>
                  </a:lnTo>
                  <a:lnTo>
                    <a:pt x="264062" y="3712741"/>
                  </a:lnTo>
                  <a:lnTo>
                    <a:pt x="220559" y="3739722"/>
                  </a:lnTo>
                  <a:lnTo>
                    <a:pt x="176372" y="3765999"/>
                  </a:lnTo>
                  <a:lnTo>
                    <a:pt x="131513" y="3791564"/>
                  </a:lnTo>
                  <a:lnTo>
                    <a:pt x="85991" y="3816410"/>
                  </a:lnTo>
                  <a:lnTo>
                    <a:pt x="39817" y="3840529"/>
                  </a:lnTo>
                  <a:lnTo>
                    <a:pt x="0" y="3860416"/>
                  </a:lnTo>
                  <a:lnTo>
                    <a:pt x="0" y="3098340"/>
                  </a:lnTo>
                  <a:lnTo>
                    <a:pt x="314928" y="2697477"/>
                  </a:lnTo>
                  <a:lnTo>
                    <a:pt x="343091" y="2660339"/>
                  </a:lnTo>
                  <a:lnTo>
                    <a:pt x="369981" y="2622515"/>
                  </a:lnTo>
                  <a:lnTo>
                    <a:pt x="398458" y="2579610"/>
                  </a:lnTo>
                  <a:lnTo>
                    <a:pt x="425174" y="2536130"/>
                  </a:lnTo>
                  <a:lnTo>
                    <a:pt x="450119" y="2492111"/>
                  </a:lnTo>
                  <a:lnTo>
                    <a:pt x="473282" y="2447589"/>
                  </a:lnTo>
                  <a:lnTo>
                    <a:pt x="494654" y="2402601"/>
                  </a:lnTo>
                  <a:lnTo>
                    <a:pt x="514224" y="2357183"/>
                  </a:lnTo>
                  <a:lnTo>
                    <a:pt x="531982" y="2311370"/>
                  </a:lnTo>
                  <a:lnTo>
                    <a:pt x="547918" y="2265200"/>
                  </a:lnTo>
                  <a:lnTo>
                    <a:pt x="562022" y="2218708"/>
                  </a:lnTo>
                  <a:lnTo>
                    <a:pt x="574283" y="2171931"/>
                  </a:lnTo>
                  <a:lnTo>
                    <a:pt x="584691" y="2124904"/>
                  </a:lnTo>
                  <a:lnTo>
                    <a:pt x="593236" y="2077664"/>
                  </a:lnTo>
                  <a:lnTo>
                    <a:pt x="599908" y="2030248"/>
                  </a:lnTo>
                  <a:lnTo>
                    <a:pt x="604697" y="1982691"/>
                  </a:lnTo>
                  <a:lnTo>
                    <a:pt x="607592" y="1935029"/>
                  </a:lnTo>
                  <a:lnTo>
                    <a:pt x="608583" y="1887300"/>
                  </a:lnTo>
                  <a:lnTo>
                    <a:pt x="607660" y="1839538"/>
                  </a:lnTo>
                  <a:lnTo>
                    <a:pt x="604597" y="1788698"/>
                  </a:lnTo>
                  <a:lnTo>
                    <a:pt x="599302" y="1738195"/>
                  </a:lnTo>
                  <a:lnTo>
                    <a:pt x="591798" y="1688077"/>
                  </a:lnTo>
                  <a:lnTo>
                    <a:pt x="582101" y="1638392"/>
                  </a:lnTo>
                  <a:lnTo>
                    <a:pt x="570233" y="1589188"/>
                  </a:lnTo>
                  <a:lnTo>
                    <a:pt x="556212" y="1540513"/>
                  </a:lnTo>
                  <a:lnTo>
                    <a:pt x="540057" y="1492415"/>
                  </a:lnTo>
                  <a:lnTo>
                    <a:pt x="521788" y="1444942"/>
                  </a:lnTo>
                  <a:lnTo>
                    <a:pt x="501425" y="1398143"/>
                  </a:lnTo>
                  <a:lnTo>
                    <a:pt x="478986" y="1352064"/>
                  </a:lnTo>
                  <a:lnTo>
                    <a:pt x="454490" y="1306754"/>
                  </a:lnTo>
                  <a:lnTo>
                    <a:pt x="427958" y="1262261"/>
                  </a:lnTo>
                  <a:lnTo>
                    <a:pt x="399409" y="1218634"/>
                  </a:lnTo>
                  <a:lnTo>
                    <a:pt x="368861" y="1175919"/>
                  </a:lnTo>
                  <a:lnTo>
                    <a:pt x="336335" y="1134165"/>
                  </a:lnTo>
                  <a:lnTo>
                    <a:pt x="306688" y="1098883"/>
                  </a:lnTo>
                  <a:lnTo>
                    <a:pt x="275745" y="1064466"/>
                  </a:lnTo>
                  <a:lnTo>
                    <a:pt x="243513" y="1030917"/>
                  </a:lnTo>
                  <a:lnTo>
                    <a:pt x="209999" y="998240"/>
                  </a:lnTo>
                  <a:lnTo>
                    <a:pt x="175209" y="966436"/>
                  </a:lnTo>
                  <a:lnTo>
                    <a:pt x="139150" y="935509"/>
                  </a:lnTo>
                  <a:lnTo>
                    <a:pt x="101829" y="905462"/>
                  </a:lnTo>
                  <a:lnTo>
                    <a:pt x="63252" y="876298"/>
                  </a:lnTo>
                  <a:lnTo>
                    <a:pt x="23426" y="848019"/>
                  </a:lnTo>
                  <a:lnTo>
                    <a:pt x="0" y="832394"/>
                  </a:lnTo>
                  <a:lnTo>
                    <a:pt x="0" y="0"/>
                  </a:lnTo>
                  <a:close/>
                </a:path>
                <a:path w="1343025" h="3860800">
                  <a:moveTo>
                    <a:pt x="0" y="3003855"/>
                  </a:moveTo>
                  <a:lnTo>
                    <a:pt x="46102" y="2968119"/>
                  </a:lnTo>
                  <a:lnTo>
                    <a:pt x="83759" y="2936998"/>
                  </a:lnTo>
                  <a:lnTo>
                    <a:pt x="120295" y="2905074"/>
                  </a:lnTo>
                  <a:lnTo>
                    <a:pt x="155693" y="2872361"/>
                  </a:lnTo>
                  <a:lnTo>
                    <a:pt x="189932" y="2838874"/>
                  </a:lnTo>
                  <a:lnTo>
                    <a:pt x="222995" y="2804627"/>
                  </a:lnTo>
                  <a:lnTo>
                    <a:pt x="254861" y="2769635"/>
                  </a:lnTo>
                  <a:lnTo>
                    <a:pt x="285512" y="2733914"/>
                  </a:lnTo>
                  <a:lnTo>
                    <a:pt x="314928" y="2697477"/>
                  </a:lnTo>
                  <a:lnTo>
                    <a:pt x="0" y="3098340"/>
                  </a:lnTo>
                  <a:lnTo>
                    <a:pt x="0" y="3003855"/>
                  </a:lnTo>
                  <a:close/>
                </a:path>
              </a:pathLst>
            </a:custGeom>
            <a:solidFill>
              <a:srgbClr val="D8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699" y="2500445"/>
              <a:ext cx="9010650" cy="6534150"/>
            </a:xfrm>
            <a:custGeom>
              <a:avLst/>
              <a:gdLst/>
              <a:ahLst/>
              <a:cxnLst/>
              <a:rect l="l" t="t" r="r" b="b"/>
              <a:pathLst>
                <a:path w="9010650" h="6534150">
                  <a:moveTo>
                    <a:pt x="8785959" y="6534073"/>
                  </a:moveTo>
                  <a:lnTo>
                    <a:pt x="224690" y="6534073"/>
                  </a:lnTo>
                  <a:lnTo>
                    <a:pt x="179488" y="6529496"/>
                  </a:lnTo>
                  <a:lnTo>
                    <a:pt x="137350" y="6516372"/>
                  </a:lnTo>
                  <a:lnTo>
                    <a:pt x="99188" y="6495617"/>
                  </a:lnTo>
                  <a:lnTo>
                    <a:pt x="65916" y="6468143"/>
                  </a:lnTo>
                  <a:lnTo>
                    <a:pt x="38448" y="6434864"/>
                  </a:lnTo>
                  <a:lnTo>
                    <a:pt x="17697" y="6396695"/>
                  </a:lnTo>
                  <a:lnTo>
                    <a:pt x="4576" y="6354548"/>
                  </a:lnTo>
                  <a:lnTo>
                    <a:pt x="0" y="6309337"/>
                  </a:lnTo>
                  <a:lnTo>
                    <a:pt x="0" y="224735"/>
                  </a:lnTo>
                  <a:lnTo>
                    <a:pt x="4576" y="179525"/>
                  </a:lnTo>
                  <a:lnTo>
                    <a:pt x="17697" y="137378"/>
                  </a:lnTo>
                  <a:lnTo>
                    <a:pt x="38448" y="99208"/>
                  </a:lnTo>
                  <a:lnTo>
                    <a:pt x="65916" y="65930"/>
                  </a:lnTo>
                  <a:lnTo>
                    <a:pt x="99188" y="38456"/>
                  </a:lnTo>
                  <a:lnTo>
                    <a:pt x="137350" y="17700"/>
                  </a:lnTo>
                  <a:lnTo>
                    <a:pt x="179488" y="4577"/>
                  </a:lnTo>
                  <a:lnTo>
                    <a:pt x="224690" y="0"/>
                  </a:lnTo>
                  <a:lnTo>
                    <a:pt x="8785959" y="0"/>
                  </a:lnTo>
                  <a:lnTo>
                    <a:pt x="8831160" y="4577"/>
                  </a:lnTo>
                  <a:lnTo>
                    <a:pt x="8873298" y="17700"/>
                  </a:lnTo>
                  <a:lnTo>
                    <a:pt x="8911460" y="38456"/>
                  </a:lnTo>
                  <a:lnTo>
                    <a:pt x="8944732" y="65930"/>
                  </a:lnTo>
                  <a:lnTo>
                    <a:pt x="8972200" y="99208"/>
                  </a:lnTo>
                  <a:lnTo>
                    <a:pt x="8992951" y="137378"/>
                  </a:lnTo>
                  <a:lnTo>
                    <a:pt x="9006072" y="179525"/>
                  </a:lnTo>
                  <a:lnTo>
                    <a:pt x="9010649" y="224735"/>
                  </a:lnTo>
                  <a:lnTo>
                    <a:pt x="9010649" y="6309337"/>
                  </a:lnTo>
                  <a:lnTo>
                    <a:pt x="9006072" y="6354548"/>
                  </a:lnTo>
                  <a:lnTo>
                    <a:pt x="8992951" y="6396695"/>
                  </a:lnTo>
                  <a:lnTo>
                    <a:pt x="8972200" y="6434864"/>
                  </a:lnTo>
                  <a:lnTo>
                    <a:pt x="8944732" y="6468143"/>
                  </a:lnTo>
                  <a:lnTo>
                    <a:pt x="8911460" y="6495617"/>
                  </a:lnTo>
                  <a:lnTo>
                    <a:pt x="8873298" y="6516372"/>
                  </a:lnTo>
                  <a:lnTo>
                    <a:pt x="8831160" y="6529496"/>
                  </a:lnTo>
                  <a:lnTo>
                    <a:pt x="8785959" y="6534073"/>
                  </a:lnTo>
                  <a:close/>
                </a:path>
              </a:pathLst>
            </a:custGeom>
            <a:solidFill>
              <a:srgbClr val="F5E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pc="-90" dirty="0"/>
              <a:t>La </a:t>
            </a:r>
            <a:r>
              <a:rPr spc="-155" dirty="0"/>
              <a:t>pérdida </a:t>
            </a:r>
            <a:r>
              <a:rPr spc="-90" dirty="0"/>
              <a:t>total </a:t>
            </a:r>
            <a:r>
              <a:rPr spc="-114" dirty="0"/>
              <a:t>o </a:t>
            </a:r>
            <a:r>
              <a:rPr spc="-130" dirty="0"/>
              <a:t>parcial </a:t>
            </a:r>
            <a:r>
              <a:rPr spc="-135" dirty="0"/>
              <a:t>de </a:t>
            </a:r>
            <a:r>
              <a:rPr spc="-180" dirty="0"/>
              <a:t>un </a:t>
            </a:r>
            <a:r>
              <a:rPr spc="-145" dirty="0"/>
              <a:t>dedo </a:t>
            </a:r>
            <a:r>
              <a:rPr spc="-200" dirty="0"/>
              <a:t>da </a:t>
            </a:r>
            <a:r>
              <a:rPr spc="-175" dirty="0"/>
              <a:t>lugar </a:t>
            </a:r>
            <a:r>
              <a:rPr spc="-215" dirty="0"/>
              <a:t>a </a:t>
            </a:r>
            <a:r>
              <a:rPr spc="-145" dirty="0"/>
              <a:t>importantes </a:t>
            </a:r>
            <a:r>
              <a:rPr spc="-140" dirty="0"/>
              <a:t> </a:t>
            </a:r>
            <a:r>
              <a:rPr spc="-110" dirty="0"/>
              <a:t>deficiencias </a:t>
            </a:r>
            <a:r>
              <a:rPr spc="-135" dirty="0"/>
              <a:t>funcionales. </a:t>
            </a:r>
            <a:r>
              <a:rPr spc="-160" dirty="0"/>
              <a:t>Además </a:t>
            </a:r>
            <a:r>
              <a:rPr spc="-135" dirty="0"/>
              <a:t>de </a:t>
            </a:r>
            <a:r>
              <a:rPr spc="-110" dirty="0"/>
              <a:t>la </a:t>
            </a:r>
            <a:r>
              <a:rPr spc="-155" dirty="0"/>
              <a:t>pérdida </a:t>
            </a:r>
            <a:r>
              <a:rPr spc="-150" dirty="0"/>
              <a:t>inmediata </a:t>
            </a:r>
            <a:r>
              <a:rPr spc="-135" dirty="0"/>
              <a:t>de </a:t>
            </a:r>
            <a:r>
              <a:rPr spc="-200" dirty="0"/>
              <a:t>agarre, </a:t>
            </a:r>
            <a:r>
              <a:rPr spc="-715" dirty="0"/>
              <a:t> </a:t>
            </a:r>
            <a:r>
              <a:rPr spc="-160" dirty="0"/>
              <a:t>fuerza</a:t>
            </a:r>
            <a:r>
              <a:rPr spc="-215" dirty="0"/>
              <a:t> </a:t>
            </a:r>
            <a:r>
              <a:rPr spc="-75" dirty="0"/>
              <a:t>y</a:t>
            </a:r>
            <a:r>
              <a:rPr spc="-215" dirty="0"/>
              <a:t> </a:t>
            </a:r>
            <a:r>
              <a:rPr spc="-180" dirty="0"/>
              <a:t>seguridad,</a:t>
            </a:r>
            <a:r>
              <a:rPr spc="-215" dirty="0"/>
              <a:t> </a:t>
            </a:r>
            <a:r>
              <a:rPr spc="-110" dirty="0"/>
              <a:t>la</a:t>
            </a:r>
            <a:r>
              <a:rPr spc="-215" dirty="0"/>
              <a:t> </a:t>
            </a:r>
            <a:r>
              <a:rPr spc="-150" dirty="0"/>
              <a:t>ausencia</a:t>
            </a:r>
            <a:r>
              <a:rPr spc="-210" dirty="0"/>
              <a:t> </a:t>
            </a:r>
            <a:r>
              <a:rPr spc="-135" dirty="0"/>
              <a:t>de</a:t>
            </a:r>
            <a:r>
              <a:rPr spc="-215" dirty="0"/>
              <a:t> </a:t>
            </a:r>
            <a:r>
              <a:rPr spc="-180" dirty="0"/>
              <a:t>un</a:t>
            </a:r>
            <a:r>
              <a:rPr spc="-215" dirty="0"/>
              <a:t> </a:t>
            </a:r>
            <a:r>
              <a:rPr spc="-145" dirty="0"/>
              <a:t>dedo</a:t>
            </a:r>
            <a:r>
              <a:rPr spc="-215" dirty="0"/>
              <a:t> </a:t>
            </a:r>
            <a:r>
              <a:rPr spc="-145" dirty="0"/>
              <a:t>puede</a:t>
            </a:r>
            <a:r>
              <a:rPr spc="-210" dirty="0"/>
              <a:t> </a:t>
            </a:r>
            <a:r>
              <a:rPr spc="-175" dirty="0"/>
              <a:t>causar</a:t>
            </a:r>
            <a:r>
              <a:rPr spc="-215" dirty="0"/>
              <a:t> </a:t>
            </a:r>
            <a:r>
              <a:rPr spc="-180" dirty="0"/>
              <a:t>un</a:t>
            </a:r>
            <a:r>
              <a:rPr spc="-215" dirty="0"/>
              <a:t> </a:t>
            </a:r>
            <a:r>
              <a:rPr spc="-180" dirty="0"/>
              <a:t>marcado </a:t>
            </a:r>
            <a:r>
              <a:rPr spc="-715" dirty="0"/>
              <a:t> </a:t>
            </a:r>
            <a:r>
              <a:rPr spc="-55" dirty="0"/>
              <a:t>t</a:t>
            </a:r>
            <a:r>
              <a:rPr spc="-165" dirty="0"/>
              <a:t>r</a:t>
            </a:r>
            <a:r>
              <a:rPr spc="-220" dirty="0"/>
              <a:t>a</a:t>
            </a:r>
            <a:r>
              <a:rPr spc="-195" dirty="0"/>
              <a:t>u</a:t>
            </a:r>
            <a:r>
              <a:rPr spc="-310" dirty="0"/>
              <a:t>m</a:t>
            </a:r>
            <a:r>
              <a:rPr spc="-215" dirty="0"/>
              <a:t>a </a:t>
            </a:r>
            <a:r>
              <a:rPr spc="-175" dirty="0"/>
              <a:t>p</a:t>
            </a:r>
            <a:r>
              <a:rPr spc="-190" dirty="0"/>
              <a:t>s</a:t>
            </a:r>
            <a:r>
              <a:rPr spc="-55" dirty="0"/>
              <a:t>i</a:t>
            </a:r>
            <a:r>
              <a:rPr spc="-65" dirty="0"/>
              <a:t>c</a:t>
            </a:r>
            <a:r>
              <a:rPr spc="-120" dirty="0"/>
              <a:t>o</a:t>
            </a:r>
            <a:r>
              <a:rPr spc="-5" dirty="0"/>
              <a:t>l</a:t>
            </a:r>
            <a:r>
              <a:rPr spc="-120" dirty="0"/>
              <a:t>ó</a:t>
            </a:r>
            <a:r>
              <a:rPr spc="-305" dirty="0"/>
              <a:t>g</a:t>
            </a:r>
            <a:r>
              <a:rPr spc="-55" dirty="0"/>
              <a:t>i</a:t>
            </a:r>
            <a:r>
              <a:rPr spc="-65" dirty="0"/>
              <a:t>c</a:t>
            </a:r>
            <a:r>
              <a:rPr spc="-120" dirty="0"/>
              <a:t>o</a:t>
            </a:r>
            <a:r>
              <a:rPr spc="-245" dirty="0"/>
              <a:t>.</a:t>
            </a:r>
          </a:p>
          <a:p>
            <a:pPr marL="12700" marR="155575">
              <a:lnSpc>
                <a:spcPct val="114100"/>
              </a:lnSpc>
              <a:spcBef>
                <a:spcPts val="2025"/>
              </a:spcBef>
            </a:pPr>
            <a:r>
              <a:rPr spc="-85" dirty="0"/>
              <a:t>Una</a:t>
            </a:r>
            <a:r>
              <a:rPr spc="-215" dirty="0"/>
              <a:t> </a:t>
            </a:r>
            <a:r>
              <a:rPr spc="-130" dirty="0"/>
              <a:t>prótesis</a:t>
            </a:r>
            <a:r>
              <a:rPr spc="-210" dirty="0"/>
              <a:t> </a:t>
            </a:r>
            <a:r>
              <a:rPr spc="-215" dirty="0"/>
              <a:t>a</a:t>
            </a:r>
            <a:r>
              <a:rPr spc="-210" dirty="0"/>
              <a:t> </a:t>
            </a:r>
            <a:r>
              <a:rPr spc="-175" dirty="0"/>
              <a:t>menudo</a:t>
            </a:r>
            <a:r>
              <a:rPr spc="-215" dirty="0"/>
              <a:t> </a:t>
            </a:r>
            <a:r>
              <a:rPr spc="-145" dirty="0"/>
              <a:t>puede</a:t>
            </a:r>
            <a:r>
              <a:rPr spc="-210" dirty="0"/>
              <a:t> </a:t>
            </a:r>
            <a:r>
              <a:rPr spc="-165" dirty="0"/>
              <a:t>restaurar</a:t>
            </a:r>
            <a:r>
              <a:rPr spc="-210" dirty="0"/>
              <a:t> </a:t>
            </a:r>
            <a:r>
              <a:rPr spc="-195" dirty="0"/>
              <a:t>una</a:t>
            </a:r>
            <a:r>
              <a:rPr spc="-215" dirty="0"/>
              <a:t> </a:t>
            </a:r>
            <a:r>
              <a:rPr spc="-125" dirty="0"/>
              <a:t>función</a:t>
            </a:r>
            <a:r>
              <a:rPr spc="-210" dirty="0"/>
              <a:t> </a:t>
            </a:r>
            <a:r>
              <a:rPr spc="-130" dirty="0"/>
              <a:t>casi</a:t>
            </a:r>
            <a:r>
              <a:rPr spc="-210" dirty="0"/>
              <a:t> </a:t>
            </a:r>
            <a:r>
              <a:rPr spc="-165" dirty="0"/>
              <a:t>normal</a:t>
            </a:r>
            <a:r>
              <a:rPr spc="-215" dirty="0"/>
              <a:t> </a:t>
            </a:r>
            <a:r>
              <a:rPr spc="-130" dirty="0"/>
              <a:t>en </a:t>
            </a:r>
            <a:r>
              <a:rPr spc="-710" dirty="0"/>
              <a:t> </a:t>
            </a:r>
            <a:r>
              <a:rPr spc="-135" dirty="0"/>
              <a:t>las </a:t>
            </a:r>
            <a:r>
              <a:rPr spc="-155" dirty="0"/>
              <a:t>amputaciones </a:t>
            </a:r>
            <a:r>
              <a:rPr spc="-135" dirty="0"/>
              <a:t>de </a:t>
            </a:r>
            <a:r>
              <a:rPr spc="-110" dirty="0"/>
              <a:t>la </a:t>
            </a:r>
            <a:r>
              <a:rPr spc="-160" dirty="0"/>
              <a:t>falange </a:t>
            </a:r>
            <a:r>
              <a:rPr spc="-135" dirty="0"/>
              <a:t>distal. </a:t>
            </a:r>
            <a:r>
              <a:rPr spc="-125" dirty="0"/>
              <a:t>Las </a:t>
            </a:r>
            <a:r>
              <a:rPr spc="-165" dirty="0"/>
              <a:t>personas </a:t>
            </a:r>
            <a:r>
              <a:rPr spc="-150" dirty="0"/>
              <a:t>que </a:t>
            </a:r>
            <a:r>
              <a:rPr spc="-155" dirty="0"/>
              <a:t>desean </a:t>
            </a:r>
            <a:r>
              <a:rPr spc="-180" dirty="0"/>
              <a:t>un </a:t>
            </a:r>
            <a:r>
              <a:rPr spc="-175" dirty="0"/>
              <a:t> </a:t>
            </a:r>
            <a:r>
              <a:rPr spc="-155" dirty="0"/>
              <a:t>reemplazo </a:t>
            </a:r>
            <a:r>
              <a:rPr spc="-135" dirty="0"/>
              <a:t>de </a:t>
            </a:r>
            <a:r>
              <a:rPr spc="-145" dirty="0"/>
              <a:t>dedo </a:t>
            </a:r>
            <a:r>
              <a:rPr spc="-125" dirty="0"/>
              <a:t>suelen </a:t>
            </a:r>
            <a:r>
              <a:rPr spc="-114" dirty="0"/>
              <a:t>tener </a:t>
            </a:r>
            <a:r>
              <a:rPr spc="-190" dirty="0"/>
              <a:t>grandes </a:t>
            </a:r>
            <a:r>
              <a:rPr spc="-130" dirty="0"/>
              <a:t>expectativas </a:t>
            </a:r>
            <a:r>
              <a:rPr spc="-150" dirty="0"/>
              <a:t>sobre </a:t>
            </a:r>
            <a:r>
              <a:rPr spc="-110" dirty="0"/>
              <a:t>la </a:t>
            </a:r>
            <a:r>
              <a:rPr spc="-105" dirty="0"/>
              <a:t> </a:t>
            </a:r>
            <a:r>
              <a:rPr spc="-220" dirty="0"/>
              <a:t>a</a:t>
            </a:r>
            <a:r>
              <a:rPr spc="-175" dirty="0"/>
              <a:t>p</a:t>
            </a:r>
            <a:r>
              <a:rPr spc="-220" dirty="0"/>
              <a:t>a</a:t>
            </a:r>
            <a:r>
              <a:rPr spc="-165" dirty="0"/>
              <a:t>r</a:t>
            </a:r>
            <a:r>
              <a:rPr spc="-55" dirty="0"/>
              <a:t>i</a:t>
            </a:r>
            <a:r>
              <a:rPr spc="-95" dirty="0"/>
              <a:t>e</a:t>
            </a:r>
            <a:r>
              <a:rPr spc="-170" dirty="0"/>
              <a:t>n</a:t>
            </a:r>
            <a:r>
              <a:rPr spc="-65" dirty="0"/>
              <a:t>c</a:t>
            </a:r>
            <a:r>
              <a:rPr spc="-55" dirty="0"/>
              <a:t>i</a:t>
            </a:r>
            <a:r>
              <a:rPr spc="-215" dirty="0"/>
              <a:t>a </a:t>
            </a:r>
            <a:r>
              <a:rPr spc="-180" dirty="0"/>
              <a:t>d</a:t>
            </a:r>
            <a:r>
              <a:rPr spc="-90" dirty="0"/>
              <a:t>e</a:t>
            </a:r>
            <a:r>
              <a:rPr spc="-215" dirty="0"/>
              <a:t> </a:t>
            </a:r>
            <a:r>
              <a:rPr spc="-5" dirty="0"/>
              <a:t>l</a:t>
            </a:r>
            <a:r>
              <a:rPr spc="-215" dirty="0"/>
              <a:t>a </a:t>
            </a:r>
            <a:r>
              <a:rPr spc="-175" dirty="0"/>
              <a:t>p</a:t>
            </a:r>
            <a:r>
              <a:rPr spc="-165" dirty="0"/>
              <a:t>r</a:t>
            </a:r>
            <a:r>
              <a:rPr spc="-120" dirty="0"/>
              <a:t>ó</a:t>
            </a:r>
            <a:r>
              <a:rPr spc="-55" dirty="0"/>
              <a:t>t</a:t>
            </a:r>
            <a:r>
              <a:rPr spc="-95" dirty="0"/>
              <a:t>e</a:t>
            </a:r>
            <a:r>
              <a:rPr spc="-190" dirty="0"/>
              <a:t>s</a:t>
            </a:r>
            <a:r>
              <a:rPr spc="-55" dirty="0"/>
              <a:t>i</a:t>
            </a:r>
            <a:r>
              <a:rPr spc="-190" dirty="0"/>
              <a:t>s</a:t>
            </a:r>
            <a:r>
              <a:rPr spc="-245" dirty="0"/>
              <a:t>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7141" y="3056795"/>
            <a:ext cx="16341725" cy="2030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33359" algn="just">
              <a:lnSpc>
                <a:spcPct val="114100"/>
              </a:lnSpc>
              <a:spcBef>
                <a:spcPts val="100"/>
              </a:spcBef>
            </a:pPr>
            <a:r>
              <a:rPr sz="2300" spc="-20" dirty="0">
                <a:latin typeface="Lucida Sans Unicode"/>
                <a:cs typeface="Lucida Sans Unicode"/>
              </a:rPr>
              <a:t>Un </a:t>
            </a:r>
            <a:r>
              <a:rPr sz="2300" spc="-145" dirty="0">
                <a:latin typeface="Lucida Sans Unicode"/>
                <a:cs typeface="Lucida Sans Unicode"/>
              </a:rPr>
              <a:t>dedo</a:t>
            </a:r>
            <a:r>
              <a:rPr sz="2300" spc="-140" dirty="0">
                <a:latin typeface="Lucida Sans Unicode"/>
                <a:cs typeface="Lucida Sans Unicode"/>
              </a:rPr>
              <a:t> es</a:t>
            </a:r>
            <a:r>
              <a:rPr sz="2300" spc="-135" dirty="0">
                <a:latin typeface="Lucida Sans Unicode"/>
                <a:cs typeface="Lucida Sans Unicode"/>
              </a:rPr>
              <a:t> </a:t>
            </a:r>
            <a:r>
              <a:rPr sz="2300" spc="-180" dirty="0">
                <a:latin typeface="Lucida Sans Unicode"/>
                <a:cs typeface="Lucida Sans Unicode"/>
              </a:rPr>
              <a:t>un</a:t>
            </a:r>
            <a:r>
              <a:rPr sz="2300" spc="-175" dirty="0">
                <a:latin typeface="Lucida Sans Unicode"/>
                <a:cs typeface="Lucida Sans Unicode"/>
              </a:rPr>
              <a:t> </a:t>
            </a:r>
            <a:r>
              <a:rPr sz="2300" spc="-100" dirty="0">
                <a:latin typeface="Lucida Sans Unicode"/>
                <a:cs typeface="Lucida Sans Unicode"/>
              </a:rPr>
              <a:t>tipo</a:t>
            </a:r>
            <a:r>
              <a:rPr sz="2300" spc="-95" dirty="0">
                <a:latin typeface="Lucida Sans Unicode"/>
                <a:cs typeface="Lucida Sans Unicode"/>
              </a:rPr>
              <a:t> </a:t>
            </a:r>
            <a:r>
              <a:rPr sz="2300" spc="-135" dirty="0">
                <a:latin typeface="Lucida Sans Unicode"/>
                <a:cs typeface="Lucida Sans Unicode"/>
              </a:rPr>
              <a:t>de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140" dirty="0">
                <a:latin typeface="Lucida Sans Unicode"/>
                <a:cs typeface="Lucida Sans Unicode"/>
              </a:rPr>
              <a:t>dígito,</a:t>
            </a:r>
            <a:r>
              <a:rPr sz="2300" spc="-135" dirty="0">
                <a:latin typeface="Lucida Sans Unicode"/>
                <a:cs typeface="Lucida Sans Unicode"/>
              </a:rPr>
              <a:t> </a:t>
            </a:r>
            <a:r>
              <a:rPr sz="2300" spc="-180" dirty="0">
                <a:latin typeface="Lucida Sans Unicode"/>
                <a:cs typeface="Lucida Sans Unicode"/>
              </a:rPr>
              <a:t>un</a:t>
            </a:r>
            <a:r>
              <a:rPr sz="2300" spc="-175" dirty="0">
                <a:latin typeface="Lucida Sans Unicode"/>
                <a:cs typeface="Lucida Sans Unicode"/>
              </a:rPr>
              <a:t> </a:t>
            </a:r>
            <a:r>
              <a:rPr sz="2300" spc="-185" dirty="0">
                <a:latin typeface="Lucida Sans Unicode"/>
                <a:cs typeface="Lucida Sans Unicode"/>
              </a:rPr>
              <a:t>órgano</a:t>
            </a:r>
            <a:r>
              <a:rPr sz="2300" spc="-180" dirty="0">
                <a:latin typeface="Lucida Sans Unicode"/>
                <a:cs typeface="Lucida Sans Unicode"/>
              </a:rPr>
              <a:t> </a:t>
            </a:r>
            <a:r>
              <a:rPr sz="2300" spc="-135" dirty="0">
                <a:latin typeface="Lucida Sans Unicode"/>
                <a:cs typeface="Lucida Sans Unicode"/>
              </a:rPr>
              <a:t>de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145" dirty="0">
                <a:latin typeface="Lucida Sans Unicode"/>
                <a:cs typeface="Lucida Sans Unicode"/>
              </a:rPr>
              <a:t>manipulación</a:t>
            </a:r>
            <a:r>
              <a:rPr sz="2300" spc="-140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y </a:t>
            </a:r>
            <a:r>
              <a:rPr sz="2300" spc="-70" dirty="0">
                <a:latin typeface="Lucida Sans Unicode"/>
                <a:cs typeface="Lucida Sans Unicode"/>
              </a:rPr>
              <a:t> </a:t>
            </a:r>
            <a:r>
              <a:rPr sz="2300" spc="-190" dirty="0">
                <a:latin typeface="Lucida Sans Unicode"/>
                <a:cs typeface="Lucida Sans Unicode"/>
              </a:rPr>
              <a:t>s</a:t>
            </a:r>
            <a:r>
              <a:rPr sz="2300" spc="-95" dirty="0">
                <a:latin typeface="Lucida Sans Unicode"/>
                <a:cs typeface="Lucida Sans Unicode"/>
              </a:rPr>
              <a:t>e</a:t>
            </a:r>
            <a:r>
              <a:rPr sz="2300" spc="-170" dirty="0">
                <a:latin typeface="Lucida Sans Unicode"/>
                <a:cs typeface="Lucida Sans Unicode"/>
              </a:rPr>
              <a:t>n</a:t>
            </a:r>
            <a:r>
              <a:rPr sz="2300" spc="-190" dirty="0">
                <a:latin typeface="Lucida Sans Unicode"/>
                <a:cs typeface="Lucida Sans Unicode"/>
              </a:rPr>
              <a:t>s</a:t>
            </a:r>
            <a:r>
              <a:rPr sz="2300" spc="-220" dirty="0">
                <a:latin typeface="Lucida Sans Unicode"/>
                <a:cs typeface="Lucida Sans Unicode"/>
              </a:rPr>
              <a:t>a</a:t>
            </a:r>
            <a:r>
              <a:rPr sz="2300" spc="-65" dirty="0">
                <a:latin typeface="Lucida Sans Unicode"/>
                <a:cs typeface="Lucida Sans Unicode"/>
              </a:rPr>
              <a:t>c</a:t>
            </a:r>
            <a:r>
              <a:rPr sz="2300" spc="-55" dirty="0">
                <a:latin typeface="Lucida Sans Unicode"/>
                <a:cs typeface="Lucida Sans Unicode"/>
              </a:rPr>
              <a:t>i</a:t>
            </a:r>
            <a:r>
              <a:rPr sz="2300" spc="-120" dirty="0">
                <a:latin typeface="Lucida Sans Unicode"/>
                <a:cs typeface="Lucida Sans Unicode"/>
              </a:rPr>
              <a:t>ó</a:t>
            </a:r>
            <a:r>
              <a:rPr sz="2300" spc="-165" dirty="0">
                <a:latin typeface="Lucida Sans Unicode"/>
                <a:cs typeface="Lucida Sans Unicode"/>
              </a:rPr>
              <a:t>n</a:t>
            </a:r>
            <a:r>
              <a:rPr sz="2300" spc="-215" dirty="0">
                <a:latin typeface="Lucida Sans Unicode"/>
                <a:cs typeface="Lucida Sans Unicode"/>
              </a:rPr>
              <a:t> </a:t>
            </a:r>
            <a:r>
              <a:rPr sz="2300" spc="-175" dirty="0">
                <a:latin typeface="Lucida Sans Unicode"/>
                <a:cs typeface="Lucida Sans Unicode"/>
              </a:rPr>
              <a:t>q</a:t>
            </a:r>
            <a:r>
              <a:rPr sz="2300" spc="-195" dirty="0">
                <a:latin typeface="Lucida Sans Unicode"/>
                <a:cs typeface="Lucida Sans Unicode"/>
              </a:rPr>
              <a:t>u</a:t>
            </a:r>
            <a:r>
              <a:rPr sz="2300" spc="-90" dirty="0">
                <a:latin typeface="Lucida Sans Unicode"/>
                <a:cs typeface="Lucida Sans Unicode"/>
              </a:rPr>
              <a:t>e</a:t>
            </a:r>
            <a:r>
              <a:rPr sz="2300" spc="-215" dirty="0">
                <a:latin typeface="Lucida Sans Unicode"/>
                <a:cs typeface="Lucida Sans Unicode"/>
              </a:rPr>
              <a:t> </a:t>
            </a:r>
            <a:r>
              <a:rPr sz="2300" spc="-190" dirty="0">
                <a:latin typeface="Lucida Sans Unicode"/>
                <a:cs typeface="Lucida Sans Unicode"/>
              </a:rPr>
              <a:t>s</a:t>
            </a:r>
            <a:r>
              <a:rPr sz="2300" spc="-90" dirty="0">
                <a:latin typeface="Lucida Sans Unicode"/>
                <a:cs typeface="Lucida Sans Unicode"/>
              </a:rPr>
              <a:t>e</a:t>
            </a:r>
            <a:r>
              <a:rPr sz="2300" spc="-21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e</a:t>
            </a:r>
            <a:r>
              <a:rPr sz="2300" spc="-170" dirty="0">
                <a:latin typeface="Lucida Sans Unicode"/>
                <a:cs typeface="Lucida Sans Unicode"/>
              </a:rPr>
              <a:t>n</a:t>
            </a:r>
            <a:r>
              <a:rPr sz="2300" spc="-65" dirty="0">
                <a:latin typeface="Lucida Sans Unicode"/>
                <a:cs typeface="Lucida Sans Unicode"/>
              </a:rPr>
              <a:t>c</a:t>
            </a:r>
            <a:r>
              <a:rPr sz="2300" spc="-195" dirty="0">
                <a:latin typeface="Lucida Sans Unicode"/>
                <a:cs typeface="Lucida Sans Unicode"/>
              </a:rPr>
              <a:t>u</a:t>
            </a:r>
            <a:r>
              <a:rPr sz="2300" spc="-95" dirty="0">
                <a:latin typeface="Lucida Sans Unicode"/>
                <a:cs typeface="Lucida Sans Unicode"/>
              </a:rPr>
              <a:t>e</a:t>
            </a:r>
            <a:r>
              <a:rPr sz="2300" spc="-170" dirty="0">
                <a:latin typeface="Lucida Sans Unicode"/>
                <a:cs typeface="Lucida Sans Unicode"/>
              </a:rPr>
              <a:t>n</a:t>
            </a:r>
            <a:r>
              <a:rPr sz="2300" spc="-55" dirty="0">
                <a:latin typeface="Lucida Sans Unicode"/>
                <a:cs typeface="Lucida Sans Unicode"/>
              </a:rPr>
              <a:t>t</a:t>
            </a:r>
            <a:r>
              <a:rPr sz="2300" spc="-165" dirty="0">
                <a:latin typeface="Lucida Sans Unicode"/>
                <a:cs typeface="Lucida Sans Unicode"/>
              </a:rPr>
              <a:t>r</a:t>
            </a:r>
            <a:r>
              <a:rPr sz="2300" spc="-215" dirty="0">
                <a:latin typeface="Lucida Sans Unicode"/>
                <a:cs typeface="Lucida Sans Unicode"/>
              </a:rPr>
              <a:t>a </a:t>
            </a:r>
            <a:r>
              <a:rPr sz="2300" spc="-95" dirty="0">
                <a:latin typeface="Lucida Sans Unicode"/>
                <a:cs typeface="Lucida Sans Unicode"/>
              </a:rPr>
              <a:t>e</a:t>
            </a:r>
            <a:r>
              <a:rPr sz="2300" spc="-165" dirty="0">
                <a:latin typeface="Lucida Sans Unicode"/>
                <a:cs typeface="Lucida Sans Unicode"/>
              </a:rPr>
              <a:t>n</a:t>
            </a:r>
            <a:r>
              <a:rPr sz="2300" spc="-215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l</a:t>
            </a:r>
            <a:r>
              <a:rPr sz="2300" spc="-220" dirty="0">
                <a:latin typeface="Lucida Sans Unicode"/>
                <a:cs typeface="Lucida Sans Unicode"/>
              </a:rPr>
              <a:t>a</a:t>
            </a:r>
            <a:r>
              <a:rPr sz="2300" spc="-185" dirty="0">
                <a:latin typeface="Lucida Sans Unicode"/>
                <a:cs typeface="Lucida Sans Unicode"/>
              </a:rPr>
              <a:t>s</a:t>
            </a:r>
            <a:r>
              <a:rPr sz="2300" spc="-215" dirty="0">
                <a:latin typeface="Lucida Sans Unicode"/>
                <a:cs typeface="Lucida Sans Unicode"/>
              </a:rPr>
              <a:t> </a:t>
            </a:r>
            <a:r>
              <a:rPr sz="2300" spc="-310" dirty="0">
                <a:latin typeface="Lucida Sans Unicode"/>
                <a:cs typeface="Lucida Sans Unicode"/>
              </a:rPr>
              <a:t>m</a:t>
            </a:r>
            <a:r>
              <a:rPr sz="2300" spc="-220" dirty="0">
                <a:latin typeface="Lucida Sans Unicode"/>
                <a:cs typeface="Lucida Sans Unicode"/>
              </a:rPr>
              <a:t>a</a:t>
            </a:r>
            <a:r>
              <a:rPr sz="2300" spc="-170" dirty="0">
                <a:latin typeface="Lucida Sans Unicode"/>
                <a:cs typeface="Lucida Sans Unicode"/>
              </a:rPr>
              <a:t>n</a:t>
            </a:r>
            <a:r>
              <a:rPr sz="2300" spc="-120" dirty="0">
                <a:latin typeface="Lucida Sans Unicode"/>
                <a:cs typeface="Lucida Sans Unicode"/>
              </a:rPr>
              <a:t>o</a:t>
            </a:r>
            <a:r>
              <a:rPr sz="2300" spc="-185" dirty="0">
                <a:latin typeface="Lucida Sans Unicode"/>
                <a:cs typeface="Lucida Sans Unicode"/>
              </a:rPr>
              <a:t>s</a:t>
            </a:r>
            <a:r>
              <a:rPr sz="2300" spc="-21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y</a:t>
            </a:r>
            <a:r>
              <a:rPr sz="2300" spc="-215" dirty="0">
                <a:latin typeface="Lucida Sans Unicode"/>
                <a:cs typeface="Lucida Sans Unicode"/>
              </a:rPr>
              <a:t> </a:t>
            </a:r>
            <a:r>
              <a:rPr sz="2300" spc="-170" dirty="0">
                <a:latin typeface="Lucida Sans Unicode"/>
                <a:cs typeface="Lucida Sans Unicode"/>
              </a:rPr>
              <a:t>n</a:t>
            </a:r>
            <a:r>
              <a:rPr sz="2300" spc="-120" dirty="0">
                <a:latin typeface="Lucida Sans Unicode"/>
                <a:cs typeface="Lucida Sans Unicode"/>
              </a:rPr>
              <a:t>o</a:t>
            </a:r>
            <a:r>
              <a:rPr sz="2300" spc="-185" dirty="0">
                <a:latin typeface="Lucida Sans Unicode"/>
                <a:cs typeface="Lucida Sans Unicode"/>
              </a:rPr>
              <a:t>s</a:t>
            </a:r>
            <a:r>
              <a:rPr sz="2300" spc="-215" dirty="0">
                <a:latin typeface="Lucida Sans Unicode"/>
                <a:cs typeface="Lucida Sans Unicode"/>
              </a:rPr>
              <a:t> </a:t>
            </a:r>
            <a:r>
              <a:rPr sz="2300" spc="-175" dirty="0">
                <a:latin typeface="Lucida Sans Unicode"/>
                <a:cs typeface="Lucida Sans Unicode"/>
              </a:rPr>
              <a:t>p</a:t>
            </a:r>
            <a:r>
              <a:rPr sz="2300" spc="-95" dirty="0">
                <a:latin typeface="Lucida Sans Unicode"/>
                <a:cs typeface="Lucida Sans Unicode"/>
              </a:rPr>
              <a:t>e</a:t>
            </a:r>
            <a:r>
              <a:rPr sz="2300" spc="-165" dirty="0">
                <a:latin typeface="Lucida Sans Unicode"/>
                <a:cs typeface="Lucida Sans Unicode"/>
              </a:rPr>
              <a:t>r</a:t>
            </a:r>
            <a:r>
              <a:rPr sz="2300" spc="-310" dirty="0">
                <a:latin typeface="Lucida Sans Unicode"/>
                <a:cs typeface="Lucida Sans Unicode"/>
              </a:rPr>
              <a:t>m</a:t>
            </a:r>
            <a:r>
              <a:rPr sz="2300" spc="-55" dirty="0">
                <a:latin typeface="Lucida Sans Unicode"/>
                <a:cs typeface="Lucida Sans Unicode"/>
              </a:rPr>
              <a:t>it</a:t>
            </a:r>
            <a:r>
              <a:rPr sz="2300" spc="-95" dirty="0">
                <a:latin typeface="Lucida Sans Unicode"/>
                <a:cs typeface="Lucida Sans Unicode"/>
              </a:rPr>
              <a:t>e</a:t>
            </a:r>
            <a:r>
              <a:rPr sz="2300" spc="-165" dirty="0">
                <a:latin typeface="Lucida Sans Unicode"/>
                <a:cs typeface="Lucida Sans Unicode"/>
              </a:rPr>
              <a:t>n</a:t>
            </a:r>
            <a:r>
              <a:rPr sz="2300" spc="-215" dirty="0">
                <a:latin typeface="Lucida Sans Unicode"/>
                <a:cs typeface="Lucida Sans Unicode"/>
              </a:rPr>
              <a:t> </a:t>
            </a:r>
            <a:r>
              <a:rPr sz="2300" spc="-55" dirty="0">
                <a:latin typeface="Lucida Sans Unicode"/>
                <a:cs typeface="Lucida Sans Unicode"/>
              </a:rPr>
              <a:t>i</a:t>
            </a:r>
            <a:r>
              <a:rPr sz="2300" spc="-170" dirty="0">
                <a:latin typeface="Lucida Sans Unicode"/>
                <a:cs typeface="Lucida Sans Unicode"/>
              </a:rPr>
              <a:t>n</a:t>
            </a:r>
            <a:r>
              <a:rPr sz="2300" spc="-55" dirty="0">
                <a:latin typeface="Lucida Sans Unicode"/>
                <a:cs typeface="Lucida Sans Unicode"/>
              </a:rPr>
              <a:t>t</a:t>
            </a:r>
            <a:r>
              <a:rPr sz="2300" spc="-95" dirty="0">
                <a:latin typeface="Lucida Sans Unicode"/>
                <a:cs typeface="Lucida Sans Unicode"/>
              </a:rPr>
              <a:t>e</a:t>
            </a:r>
            <a:r>
              <a:rPr sz="2300" spc="-165" dirty="0">
                <a:latin typeface="Lucida Sans Unicode"/>
                <a:cs typeface="Lucida Sans Unicode"/>
              </a:rPr>
              <a:t>r</a:t>
            </a:r>
            <a:r>
              <a:rPr sz="2300" spc="-220" dirty="0">
                <a:latin typeface="Lucida Sans Unicode"/>
                <a:cs typeface="Lucida Sans Unicode"/>
              </a:rPr>
              <a:t>a</a:t>
            </a:r>
            <a:r>
              <a:rPr sz="2300" spc="-65" dirty="0">
                <a:latin typeface="Lucida Sans Unicode"/>
                <a:cs typeface="Lucida Sans Unicode"/>
              </a:rPr>
              <a:t>c</a:t>
            </a:r>
            <a:r>
              <a:rPr sz="2300" spc="-55" dirty="0">
                <a:latin typeface="Lucida Sans Unicode"/>
                <a:cs typeface="Lucida Sans Unicode"/>
              </a:rPr>
              <a:t>t</a:t>
            </a:r>
            <a:r>
              <a:rPr sz="2300" spc="-195" dirty="0">
                <a:latin typeface="Lucida Sans Unicode"/>
                <a:cs typeface="Lucida Sans Unicode"/>
              </a:rPr>
              <a:t>u</a:t>
            </a:r>
            <a:r>
              <a:rPr sz="2300" spc="-220" dirty="0">
                <a:latin typeface="Lucida Sans Unicode"/>
                <a:cs typeface="Lucida Sans Unicode"/>
              </a:rPr>
              <a:t>a</a:t>
            </a:r>
            <a:r>
              <a:rPr sz="2300" spc="-140" dirty="0">
                <a:latin typeface="Lucida Sans Unicode"/>
                <a:cs typeface="Lucida Sans Unicode"/>
              </a:rPr>
              <a:t>r  </a:t>
            </a:r>
            <a:r>
              <a:rPr sz="2300" spc="-114" dirty="0">
                <a:latin typeface="Lucida Sans Unicode"/>
                <a:cs typeface="Lucida Sans Unicode"/>
              </a:rPr>
              <a:t>con </a:t>
            </a:r>
            <a:r>
              <a:rPr sz="2300" spc="-140" dirty="0">
                <a:latin typeface="Lucida Sans Unicode"/>
                <a:cs typeface="Lucida Sans Unicode"/>
              </a:rPr>
              <a:t>nuestro entorno, </a:t>
            </a:r>
            <a:r>
              <a:rPr sz="2300" spc="-110" dirty="0">
                <a:latin typeface="Lucida Sans Unicode"/>
                <a:cs typeface="Lucida Sans Unicode"/>
              </a:rPr>
              <a:t>al </a:t>
            </a:r>
            <a:r>
              <a:rPr sz="2300" spc="-155" dirty="0">
                <a:latin typeface="Lucida Sans Unicode"/>
                <a:cs typeface="Lucida Sans Unicode"/>
              </a:rPr>
              <a:t>igual </a:t>
            </a:r>
            <a:r>
              <a:rPr sz="2300" spc="-150" dirty="0">
                <a:latin typeface="Lucida Sans Unicode"/>
                <a:cs typeface="Lucida Sans Unicode"/>
              </a:rPr>
              <a:t>que </a:t>
            </a:r>
            <a:r>
              <a:rPr sz="2300" spc="-160" dirty="0">
                <a:latin typeface="Lucida Sans Unicode"/>
                <a:cs typeface="Lucida Sans Unicode"/>
              </a:rPr>
              <a:t>nos </a:t>
            </a:r>
            <a:r>
              <a:rPr sz="2300" spc="-180" dirty="0">
                <a:latin typeface="Lucida Sans Unicode"/>
                <a:cs typeface="Lucida Sans Unicode"/>
              </a:rPr>
              <a:t>ayuda </a:t>
            </a:r>
            <a:r>
              <a:rPr sz="2300" spc="-130" dirty="0">
                <a:latin typeface="Lucida Sans Unicode"/>
                <a:cs typeface="Lucida Sans Unicode"/>
              </a:rPr>
              <a:t>en </a:t>
            </a:r>
            <a:r>
              <a:rPr sz="2300" spc="-190" dirty="0">
                <a:latin typeface="Lucida Sans Unicode"/>
                <a:cs typeface="Lucida Sans Unicode"/>
              </a:rPr>
              <a:t>muchas </a:t>
            </a:r>
            <a:r>
              <a:rPr sz="2300" spc="-130" dirty="0">
                <a:latin typeface="Lucida Sans Unicode"/>
                <a:cs typeface="Lucida Sans Unicode"/>
              </a:rPr>
              <a:t>funciones </a:t>
            </a:r>
            <a:r>
              <a:rPr sz="2300" spc="-125" dirty="0">
                <a:latin typeface="Lucida Sans Unicode"/>
                <a:cs typeface="Lucida Sans Unicode"/>
              </a:rPr>
              <a:t> </a:t>
            </a:r>
            <a:r>
              <a:rPr sz="2300" spc="-90" dirty="0">
                <a:latin typeface="Lucida Sans Unicode"/>
                <a:cs typeface="Lucida Sans Unicode"/>
              </a:rPr>
              <a:t>del</a:t>
            </a:r>
            <a:r>
              <a:rPr sz="2300" spc="-220" dirty="0">
                <a:latin typeface="Lucida Sans Unicode"/>
                <a:cs typeface="Lucida Sans Unicode"/>
              </a:rPr>
              <a:t> </a:t>
            </a:r>
            <a:r>
              <a:rPr sz="2300" spc="-150" dirty="0">
                <a:latin typeface="Lucida Sans Unicode"/>
                <a:cs typeface="Lucida Sans Unicode"/>
              </a:rPr>
              <a:t>día</a:t>
            </a:r>
            <a:r>
              <a:rPr sz="2300" spc="-215" dirty="0">
                <a:latin typeface="Lucida Sans Unicode"/>
                <a:cs typeface="Lucida Sans Unicode"/>
              </a:rPr>
              <a:t> a </a:t>
            </a:r>
            <a:r>
              <a:rPr sz="2300" spc="-175" dirty="0">
                <a:latin typeface="Lucida Sans Unicode"/>
                <a:cs typeface="Lucida Sans Unicode"/>
              </a:rPr>
              <a:t>día.</a:t>
            </a:r>
            <a:endParaRPr sz="2300">
              <a:latin typeface="Lucida Sans Unicode"/>
              <a:cs typeface="Lucida Sans Unicode"/>
            </a:endParaRPr>
          </a:p>
          <a:p>
            <a:pPr marL="9989820" algn="just">
              <a:lnSpc>
                <a:spcPct val="100000"/>
              </a:lnSpc>
              <a:spcBef>
                <a:spcPts val="305"/>
              </a:spcBef>
            </a:pPr>
            <a:r>
              <a:rPr sz="2400" spc="-105" dirty="0">
                <a:latin typeface="Lucida Sans Unicode"/>
                <a:cs typeface="Lucida Sans Unicode"/>
              </a:rPr>
              <a:t>Nuestro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objetivo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45" dirty="0">
                <a:latin typeface="Lucida Sans Unicode"/>
                <a:cs typeface="Lucida Sans Unicode"/>
              </a:rPr>
              <a:t>es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95" dirty="0">
                <a:latin typeface="Lucida Sans Unicode"/>
                <a:cs typeface="Lucida Sans Unicode"/>
              </a:rPr>
              <a:t>dar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200" dirty="0">
                <a:latin typeface="Lucida Sans Unicode"/>
                <a:cs typeface="Lucida Sans Unicode"/>
              </a:rPr>
              <a:t>una</a:t>
            </a:r>
            <a:r>
              <a:rPr sz="2400" spc="-21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resolución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a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90" dirty="0">
                <a:latin typeface="Lucida Sans Unicode"/>
                <a:cs typeface="Lucida Sans Unicode"/>
              </a:rPr>
              <a:t>un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caso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18779" y="5061841"/>
            <a:ext cx="675576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sz="2400" spc="-90" dirty="0">
                <a:latin typeface="Lucida Sans Unicode"/>
                <a:cs typeface="Lucida Sans Unicode"/>
              </a:rPr>
              <a:t>típico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de</a:t>
            </a:r>
            <a:r>
              <a:rPr sz="2400" spc="-215" dirty="0">
                <a:latin typeface="Lucida Sans Unicode"/>
                <a:cs typeface="Lucida Sans Unicode"/>
              </a:rPr>
              <a:t> </a:t>
            </a:r>
            <a:r>
              <a:rPr sz="2400" spc="-160" dirty="0">
                <a:latin typeface="Lucida Sans Unicode"/>
                <a:cs typeface="Lucida Sans Unicode"/>
              </a:rPr>
              <a:t>pérdida</a:t>
            </a:r>
            <a:r>
              <a:rPr sz="2400" spc="-21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total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de</a:t>
            </a:r>
            <a:r>
              <a:rPr sz="2400" spc="-215" dirty="0">
                <a:latin typeface="Lucida Sans Unicode"/>
                <a:cs typeface="Lucida Sans Unicode"/>
              </a:rPr>
              <a:t> </a:t>
            </a:r>
            <a:r>
              <a:rPr sz="2400" spc="-200" dirty="0">
                <a:latin typeface="Lucida Sans Unicode"/>
                <a:cs typeface="Lucida Sans Unicode"/>
              </a:rPr>
              <a:t>una</a:t>
            </a:r>
            <a:r>
              <a:rPr sz="2400" spc="-215" dirty="0">
                <a:latin typeface="Lucida Sans Unicode"/>
                <a:cs typeface="Lucida Sans Unicode"/>
              </a:rPr>
              <a:t> </a:t>
            </a:r>
            <a:r>
              <a:rPr sz="2400" spc="-175" dirty="0">
                <a:latin typeface="Lucida Sans Unicode"/>
                <a:cs typeface="Lucida Sans Unicode"/>
              </a:rPr>
              <a:t>falange,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en</a:t>
            </a:r>
            <a:r>
              <a:rPr sz="2400" spc="-215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donde</a:t>
            </a:r>
            <a:r>
              <a:rPr sz="2400" spc="-215" dirty="0">
                <a:latin typeface="Lucida Sans Unicode"/>
                <a:cs typeface="Lucida Sans Unicode"/>
              </a:rPr>
              <a:t> </a:t>
            </a:r>
            <a:r>
              <a:rPr sz="2400" spc="-160" dirty="0">
                <a:latin typeface="Lucida Sans Unicode"/>
                <a:cs typeface="Lucida Sans Unicode"/>
              </a:rPr>
              <a:t>por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320" dirty="0">
                <a:latin typeface="Lucida Sans Unicode"/>
                <a:cs typeface="Lucida Sans Unicode"/>
              </a:rPr>
              <a:t>m</a:t>
            </a:r>
            <a:r>
              <a:rPr sz="2400" spc="-95" dirty="0">
                <a:latin typeface="Lucida Sans Unicode"/>
                <a:cs typeface="Lucida Sans Unicode"/>
              </a:rPr>
              <a:t>e</a:t>
            </a:r>
            <a:r>
              <a:rPr sz="2400" spc="-190" dirty="0">
                <a:latin typeface="Lucida Sans Unicode"/>
                <a:cs typeface="Lucida Sans Unicode"/>
              </a:rPr>
              <a:t>d</a:t>
            </a:r>
            <a:r>
              <a:rPr sz="2400" spc="-60" dirty="0">
                <a:latin typeface="Lucida Sans Unicode"/>
                <a:cs typeface="Lucida Sans Unicode"/>
              </a:rPr>
              <a:t>i</a:t>
            </a:r>
            <a:r>
              <a:rPr sz="2400" spc="-120" dirty="0">
                <a:latin typeface="Lucida Sans Unicode"/>
                <a:cs typeface="Lucida Sans Unicode"/>
              </a:rPr>
              <a:t>o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90" dirty="0">
                <a:latin typeface="Lucida Sans Unicode"/>
                <a:cs typeface="Lucida Sans Unicode"/>
              </a:rPr>
              <a:t>d</a:t>
            </a:r>
            <a:r>
              <a:rPr sz="2400" spc="-95" dirty="0">
                <a:latin typeface="Lucida Sans Unicode"/>
                <a:cs typeface="Lucida Sans Unicode"/>
              </a:rPr>
              <a:t>e</a:t>
            </a:r>
            <a:r>
              <a:rPr sz="2400" dirty="0">
                <a:latin typeface="Lucida Sans Unicode"/>
                <a:cs typeface="Lucida Sans Unicode"/>
              </a:rPr>
              <a:t>l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320" dirty="0">
                <a:latin typeface="Lucida Sans Unicode"/>
                <a:cs typeface="Lucida Sans Unicode"/>
              </a:rPr>
              <a:t>m</a:t>
            </a:r>
            <a:r>
              <a:rPr sz="2400" spc="-95" dirty="0">
                <a:latin typeface="Lucida Sans Unicode"/>
                <a:cs typeface="Lucida Sans Unicode"/>
              </a:rPr>
              <a:t>é</a:t>
            </a:r>
            <a:r>
              <a:rPr sz="2400" spc="-60" dirty="0">
                <a:latin typeface="Lucida Sans Unicode"/>
                <a:cs typeface="Lucida Sans Unicode"/>
              </a:rPr>
              <a:t>t</a:t>
            </a:r>
            <a:r>
              <a:rPr sz="2400" spc="-125" dirty="0">
                <a:latin typeface="Lucida Sans Unicode"/>
                <a:cs typeface="Lucida Sans Unicode"/>
              </a:rPr>
              <a:t>o</a:t>
            </a:r>
            <a:r>
              <a:rPr sz="2400" spc="-190" dirty="0">
                <a:latin typeface="Lucida Sans Unicode"/>
                <a:cs typeface="Lucida Sans Unicode"/>
              </a:rPr>
              <a:t>d</a:t>
            </a:r>
            <a:r>
              <a:rPr sz="2400" spc="-120" dirty="0">
                <a:latin typeface="Lucida Sans Unicode"/>
                <a:cs typeface="Lucida Sans Unicode"/>
              </a:rPr>
              <a:t>o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c</a:t>
            </a:r>
            <a:r>
              <a:rPr sz="2400" spc="-60" dirty="0">
                <a:latin typeface="Lucida Sans Unicode"/>
                <a:cs typeface="Lucida Sans Unicode"/>
              </a:rPr>
              <a:t>i</a:t>
            </a:r>
            <a:r>
              <a:rPr sz="2400" spc="-95" dirty="0">
                <a:latin typeface="Lucida Sans Unicode"/>
                <a:cs typeface="Lucida Sans Unicode"/>
              </a:rPr>
              <a:t>e</a:t>
            </a:r>
            <a:r>
              <a:rPr sz="2400" spc="-180" dirty="0">
                <a:latin typeface="Lucida Sans Unicode"/>
                <a:cs typeface="Lucida Sans Unicode"/>
              </a:rPr>
              <a:t>n</a:t>
            </a:r>
            <a:r>
              <a:rPr sz="2400" spc="-60" dirty="0">
                <a:latin typeface="Lucida Sans Unicode"/>
                <a:cs typeface="Lucida Sans Unicode"/>
              </a:rPr>
              <a:t>tí</a:t>
            </a:r>
            <a:r>
              <a:rPr sz="2400" spc="-100" dirty="0">
                <a:latin typeface="Lucida Sans Unicode"/>
                <a:cs typeface="Lucida Sans Unicode"/>
              </a:rPr>
              <a:t>f</a:t>
            </a:r>
            <a:r>
              <a:rPr sz="2400" spc="-60" dirty="0">
                <a:latin typeface="Lucida Sans Unicode"/>
                <a:cs typeface="Lucida Sans Unicode"/>
              </a:rPr>
              <a:t>i</a:t>
            </a:r>
            <a:r>
              <a:rPr sz="2400" spc="-65" dirty="0">
                <a:latin typeface="Lucida Sans Unicode"/>
                <a:cs typeface="Lucida Sans Unicode"/>
              </a:rPr>
              <a:t>c</a:t>
            </a:r>
            <a:r>
              <a:rPr sz="2400" spc="-120" dirty="0">
                <a:latin typeface="Lucida Sans Unicode"/>
                <a:cs typeface="Lucida Sans Unicode"/>
              </a:rPr>
              <a:t>o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200" dirty="0">
                <a:latin typeface="Lucida Sans Unicode"/>
                <a:cs typeface="Lucida Sans Unicode"/>
              </a:rPr>
              <a:t>s</a:t>
            </a:r>
            <a:r>
              <a:rPr sz="2400" spc="-90" dirty="0">
                <a:latin typeface="Lucida Sans Unicode"/>
                <a:cs typeface="Lucida Sans Unicode"/>
              </a:rPr>
              <a:t>e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85" dirty="0">
                <a:latin typeface="Lucida Sans Unicode"/>
                <a:cs typeface="Lucida Sans Unicode"/>
              </a:rPr>
              <a:t>p</a:t>
            </a:r>
            <a:r>
              <a:rPr sz="2400" spc="-175" dirty="0">
                <a:latin typeface="Lucida Sans Unicode"/>
                <a:cs typeface="Lucida Sans Unicode"/>
              </a:rPr>
              <a:t>r</a:t>
            </a:r>
            <a:r>
              <a:rPr sz="2400" spc="-125" dirty="0">
                <a:latin typeface="Lucida Sans Unicode"/>
                <a:cs typeface="Lucida Sans Unicode"/>
              </a:rPr>
              <a:t>o</a:t>
            </a:r>
            <a:r>
              <a:rPr sz="2400" spc="-185" dirty="0">
                <a:latin typeface="Lucida Sans Unicode"/>
                <a:cs typeface="Lucida Sans Unicode"/>
              </a:rPr>
              <a:t>p</a:t>
            </a:r>
            <a:r>
              <a:rPr sz="2400" spc="-125" dirty="0">
                <a:latin typeface="Lucida Sans Unicode"/>
                <a:cs typeface="Lucida Sans Unicode"/>
              </a:rPr>
              <a:t>o</a:t>
            </a:r>
            <a:r>
              <a:rPr sz="2400" spc="-180" dirty="0">
                <a:latin typeface="Lucida Sans Unicode"/>
                <a:cs typeface="Lucida Sans Unicode"/>
              </a:rPr>
              <a:t>n</a:t>
            </a:r>
            <a:r>
              <a:rPr sz="2400" spc="-90" dirty="0">
                <a:latin typeface="Lucida Sans Unicode"/>
                <a:cs typeface="Lucida Sans Unicode"/>
              </a:rPr>
              <a:t>e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200" dirty="0">
                <a:latin typeface="Lucida Sans Unicode"/>
                <a:cs typeface="Lucida Sans Unicode"/>
              </a:rPr>
              <a:t>u</a:t>
            </a:r>
            <a:r>
              <a:rPr sz="2400" spc="-180" dirty="0">
                <a:latin typeface="Lucida Sans Unicode"/>
                <a:cs typeface="Lucida Sans Unicode"/>
              </a:rPr>
              <a:t>n</a:t>
            </a:r>
            <a:r>
              <a:rPr sz="2400" spc="-160" dirty="0">
                <a:latin typeface="Lucida Sans Unicode"/>
                <a:cs typeface="Lucida Sans Unicode"/>
              </a:rPr>
              <a:t>a  </a:t>
            </a:r>
            <a:r>
              <a:rPr sz="2400" spc="-120" dirty="0">
                <a:latin typeface="Lucida Sans Unicode"/>
                <a:cs typeface="Lucida Sans Unicode"/>
              </a:rPr>
              <a:t>solución </a:t>
            </a:r>
            <a:r>
              <a:rPr sz="2400" spc="-200" dirty="0">
                <a:latin typeface="Lucida Sans Unicode"/>
                <a:cs typeface="Lucida Sans Unicode"/>
              </a:rPr>
              <a:t>para </a:t>
            </a:r>
            <a:r>
              <a:rPr sz="2400" spc="-145" dirty="0">
                <a:latin typeface="Lucida Sans Unicode"/>
                <a:cs typeface="Lucida Sans Unicode"/>
              </a:rPr>
              <a:t>aquellas </a:t>
            </a:r>
            <a:r>
              <a:rPr sz="2400" spc="-175" dirty="0">
                <a:latin typeface="Lucida Sans Unicode"/>
                <a:cs typeface="Lucida Sans Unicode"/>
              </a:rPr>
              <a:t>personas </a:t>
            </a:r>
            <a:r>
              <a:rPr sz="2400" spc="-160" dirty="0">
                <a:latin typeface="Lucida Sans Unicode"/>
                <a:cs typeface="Lucida Sans Unicode"/>
              </a:rPr>
              <a:t>que </a:t>
            </a:r>
            <a:r>
              <a:rPr sz="2400" spc="-145" dirty="0">
                <a:latin typeface="Lucida Sans Unicode"/>
                <a:cs typeface="Lucida Sans Unicode"/>
              </a:rPr>
              <a:t>cuentan </a:t>
            </a:r>
            <a:r>
              <a:rPr sz="2400" spc="-120" dirty="0">
                <a:latin typeface="Lucida Sans Unicode"/>
                <a:cs typeface="Lucida Sans Unicode"/>
              </a:rPr>
              <a:t>con 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e</a:t>
            </a:r>
            <a:r>
              <a:rPr sz="2400" spc="-200" dirty="0">
                <a:latin typeface="Lucida Sans Unicode"/>
                <a:cs typeface="Lucida Sans Unicode"/>
              </a:rPr>
              <a:t>s</a:t>
            </a:r>
            <a:r>
              <a:rPr sz="2400" spc="-60" dirty="0">
                <a:latin typeface="Lucida Sans Unicode"/>
                <a:cs typeface="Lucida Sans Unicode"/>
              </a:rPr>
              <a:t>t</a:t>
            </a:r>
            <a:r>
              <a:rPr sz="2400" spc="-225" dirty="0">
                <a:latin typeface="Lucida Sans Unicode"/>
                <a:cs typeface="Lucida Sans Unicode"/>
              </a:rPr>
              <a:t>a</a:t>
            </a:r>
            <a:r>
              <a:rPr sz="2400" spc="-220" dirty="0">
                <a:latin typeface="Lucida Sans Unicode"/>
                <a:cs typeface="Lucida Sans Unicode"/>
              </a:rPr>
              <a:t> </a:t>
            </a:r>
            <a:r>
              <a:rPr sz="2400" spc="-190" dirty="0">
                <a:latin typeface="Lucida Sans Unicode"/>
                <a:cs typeface="Lucida Sans Unicode"/>
              </a:rPr>
              <a:t>d</a:t>
            </a:r>
            <a:r>
              <a:rPr sz="2400" spc="-60" dirty="0">
                <a:latin typeface="Lucida Sans Unicode"/>
                <a:cs typeface="Lucida Sans Unicode"/>
              </a:rPr>
              <a:t>i</a:t>
            </a:r>
            <a:r>
              <a:rPr sz="2400" spc="-200" dirty="0">
                <a:latin typeface="Lucida Sans Unicode"/>
                <a:cs typeface="Lucida Sans Unicode"/>
              </a:rPr>
              <a:t>s</a:t>
            </a:r>
            <a:r>
              <a:rPr sz="2400" spc="-65" dirty="0">
                <a:latin typeface="Lucida Sans Unicode"/>
                <a:cs typeface="Lucida Sans Unicode"/>
              </a:rPr>
              <a:t>c</a:t>
            </a:r>
            <a:r>
              <a:rPr sz="2400" spc="-229" dirty="0">
                <a:latin typeface="Lucida Sans Unicode"/>
                <a:cs typeface="Lucida Sans Unicode"/>
              </a:rPr>
              <a:t>a</a:t>
            </a:r>
            <a:r>
              <a:rPr sz="2400" spc="-185" dirty="0">
                <a:latin typeface="Lucida Sans Unicode"/>
                <a:cs typeface="Lucida Sans Unicode"/>
              </a:rPr>
              <a:t>p</a:t>
            </a:r>
            <a:r>
              <a:rPr sz="2400" spc="-229" dirty="0">
                <a:latin typeface="Lucida Sans Unicode"/>
                <a:cs typeface="Lucida Sans Unicode"/>
              </a:rPr>
              <a:t>a</a:t>
            </a:r>
            <a:r>
              <a:rPr sz="2400" spc="-65" dirty="0">
                <a:latin typeface="Lucida Sans Unicode"/>
                <a:cs typeface="Lucida Sans Unicode"/>
              </a:rPr>
              <a:t>c</a:t>
            </a:r>
            <a:r>
              <a:rPr sz="2400" spc="-60" dirty="0">
                <a:latin typeface="Lucida Sans Unicode"/>
                <a:cs typeface="Lucida Sans Unicode"/>
              </a:rPr>
              <a:t>i</a:t>
            </a:r>
            <a:r>
              <a:rPr sz="2400" spc="-190" dirty="0">
                <a:latin typeface="Lucida Sans Unicode"/>
                <a:cs typeface="Lucida Sans Unicode"/>
              </a:rPr>
              <a:t>d</a:t>
            </a:r>
            <a:r>
              <a:rPr sz="2400" spc="-229" dirty="0">
                <a:latin typeface="Lucida Sans Unicode"/>
                <a:cs typeface="Lucida Sans Unicode"/>
              </a:rPr>
              <a:t>a</a:t>
            </a:r>
            <a:r>
              <a:rPr sz="2400" spc="-190" dirty="0">
                <a:latin typeface="Lucida Sans Unicode"/>
                <a:cs typeface="Lucida Sans Unicode"/>
              </a:rPr>
              <a:t>d</a:t>
            </a:r>
            <a:r>
              <a:rPr sz="2400" spc="-26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405130"/>
          </a:xfrm>
          <a:custGeom>
            <a:avLst/>
            <a:gdLst/>
            <a:ahLst/>
            <a:cxnLst/>
            <a:rect l="l" t="t" r="r" b="b"/>
            <a:pathLst>
              <a:path w="18288000" h="405130">
                <a:moveTo>
                  <a:pt x="0" y="404794"/>
                </a:moveTo>
                <a:lnTo>
                  <a:pt x="18287998" y="404794"/>
                </a:lnTo>
                <a:lnTo>
                  <a:pt x="18287998" y="0"/>
                </a:lnTo>
                <a:lnTo>
                  <a:pt x="0" y="0"/>
                </a:lnTo>
                <a:lnTo>
                  <a:pt x="0" y="404794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19096"/>
            <a:ext cx="18288000" cy="133350"/>
          </a:xfrm>
          <a:custGeom>
            <a:avLst/>
            <a:gdLst/>
            <a:ahLst/>
            <a:cxnLst/>
            <a:rect l="l" t="t" r="r" b="b"/>
            <a:pathLst>
              <a:path w="18288000" h="133350">
                <a:moveTo>
                  <a:pt x="0" y="133349"/>
                </a:moveTo>
                <a:lnTo>
                  <a:pt x="18287998" y="133349"/>
                </a:lnTo>
                <a:lnTo>
                  <a:pt x="18287998" y="0"/>
                </a:lnTo>
                <a:lnTo>
                  <a:pt x="0" y="0"/>
                </a:lnTo>
                <a:lnTo>
                  <a:pt x="0" y="133349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786604"/>
            <a:ext cx="18288000" cy="501015"/>
          </a:xfrm>
          <a:custGeom>
            <a:avLst/>
            <a:gdLst/>
            <a:ahLst/>
            <a:cxnLst/>
            <a:rect l="l" t="t" r="r" b="b"/>
            <a:pathLst>
              <a:path w="18288000" h="501015">
                <a:moveTo>
                  <a:pt x="0" y="500395"/>
                </a:moveTo>
                <a:lnTo>
                  <a:pt x="18287998" y="500395"/>
                </a:lnTo>
                <a:lnTo>
                  <a:pt x="18287998" y="0"/>
                </a:lnTo>
                <a:lnTo>
                  <a:pt x="0" y="0"/>
                </a:lnTo>
                <a:lnTo>
                  <a:pt x="0" y="500395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538954"/>
            <a:ext cx="18288000" cy="133350"/>
          </a:xfrm>
          <a:custGeom>
            <a:avLst/>
            <a:gdLst/>
            <a:ahLst/>
            <a:cxnLst/>
            <a:rect l="l" t="t" r="r" b="b"/>
            <a:pathLst>
              <a:path w="18288000" h="133350">
                <a:moveTo>
                  <a:pt x="0" y="133349"/>
                </a:moveTo>
                <a:lnTo>
                  <a:pt x="18287998" y="133349"/>
                </a:lnTo>
                <a:lnTo>
                  <a:pt x="18287998" y="0"/>
                </a:lnTo>
                <a:lnTo>
                  <a:pt x="0" y="0"/>
                </a:lnTo>
                <a:lnTo>
                  <a:pt x="0" y="133349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766746"/>
            <a:ext cx="18288000" cy="8658225"/>
          </a:xfrm>
          <a:custGeom>
            <a:avLst/>
            <a:gdLst/>
            <a:ahLst/>
            <a:cxnLst/>
            <a:rect l="l" t="t" r="r" b="b"/>
            <a:pathLst>
              <a:path w="18288000" h="8658225">
                <a:moveTo>
                  <a:pt x="0" y="8657909"/>
                </a:moveTo>
                <a:lnTo>
                  <a:pt x="18287998" y="8657909"/>
                </a:lnTo>
                <a:lnTo>
                  <a:pt x="18287998" y="0"/>
                </a:lnTo>
                <a:lnTo>
                  <a:pt x="0" y="0"/>
                </a:lnTo>
                <a:lnTo>
                  <a:pt x="0" y="8657909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51803" y="923445"/>
            <a:ext cx="81845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80" dirty="0">
                <a:latin typeface="Tahoma"/>
                <a:cs typeface="Tahoma"/>
              </a:rPr>
              <a:t>H</a:t>
            </a:r>
            <a:r>
              <a:rPr spc="85" dirty="0">
                <a:latin typeface="Tahoma"/>
                <a:cs typeface="Tahoma"/>
              </a:rPr>
              <a:t>i</a:t>
            </a:r>
            <a:r>
              <a:rPr spc="30" dirty="0">
                <a:latin typeface="Tahoma"/>
                <a:cs typeface="Tahoma"/>
              </a:rPr>
              <a:t>p</a:t>
            </a:r>
            <a:r>
              <a:rPr spc="110" dirty="0">
                <a:latin typeface="Tahoma"/>
                <a:cs typeface="Tahoma"/>
              </a:rPr>
              <a:t>ó</a:t>
            </a:r>
            <a:r>
              <a:rPr spc="50" dirty="0">
                <a:latin typeface="Tahoma"/>
                <a:cs typeface="Tahoma"/>
              </a:rPr>
              <a:t>t</a:t>
            </a:r>
            <a:r>
              <a:rPr spc="-145" dirty="0">
                <a:latin typeface="Tahoma"/>
                <a:cs typeface="Tahoma"/>
              </a:rPr>
              <a:t>e</a:t>
            </a:r>
            <a:r>
              <a:rPr spc="-434" dirty="0">
                <a:latin typeface="Tahoma"/>
                <a:cs typeface="Tahoma"/>
              </a:rPr>
              <a:t>s</a:t>
            </a:r>
            <a:r>
              <a:rPr spc="85" dirty="0">
                <a:latin typeface="Tahoma"/>
                <a:cs typeface="Tahoma"/>
              </a:rPr>
              <a:t>i</a:t>
            </a:r>
            <a:r>
              <a:rPr spc="-430" dirty="0">
                <a:latin typeface="Tahoma"/>
                <a:cs typeface="Tahoma"/>
              </a:rPr>
              <a:t>s</a:t>
            </a:r>
            <a:r>
              <a:rPr spc="-615" dirty="0">
                <a:latin typeface="Tahoma"/>
                <a:cs typeface="Tahoma"/>
              </a:rPr>
              <a:t> </a:t>
            </a:r>
            <a:r>
              <a:rPr spc="-50" dirty="0">
                <a:latin typeface="Tahoma"/>
                <a:cs typeface="Tahoma"/>
              </a:rPr>
              <a:t>y</a:t>
            </a:r>
            <a:r>
              <a:rPr spc="-615" dirty="0">
                <a:latin typeface="Tahoma"/>
                <a:cs typeface="Tahoma"/>
              </a:rPr>
              <a:t> </a:t>
            </a:r>
            <a:r>
              <a:rPr spc="105" dirty="0">
                <a:latin typeface="Tahoma"/>
                <a:cs typeface="Tahoma"/>
              </a:rPr>
              <a:t>P</a:t>
            </a:r>
            <a:r>
              <a:rPr spc="-95" dirty="0">
                <a:latin typeface="Tahoma"/>
                <a:cs typeface="Tahoma"/>
              </a:rPr>
              <a:t>r</a:t>
            </a:r>
            <a:r>
              <a:rPr spc="110" dirty="0">
                <a:latin typeface="Tahoma"/>
                <a:cs typeface="Tahoma"/>
              </a:rPr>
              <a:t>o</a:t>
            </a:r>
            <a:r>
              <a:rPr spc="30" dirty="0">
                <a:latin typeface="Tahoma"/>
                <a:cs typeface="Tahoma"/>
              </a:rPr>
              <a:t>p</a:t>
            </a:r>
            <a:r>
              <a:rPr spc="-95" dirty="0">
                <a:latin typeface="Tahoma"/>
                <a:cs typeface="Tahoma"/>
              </a:rPr>
              <a:t>u</a:t>
            </a:r>
            <a:r>
              <a:rPr spc="-145" dirty="0">
                <a:latin typeface="Tahoma"/>
                <a:cs typeface="Tahoma"/>
              </a:rPr>
              <a:t>e</a:t>
            </a:r>
            <a:r>
              <a:rPr spc="-430" dirty="0">
                <a:latin typeface="Tahoma"/>
                <a:cs typeface="Tahoma"/>
              </a:rPr>
              <a:t>s</a:t>
            </a:r>
            <a:r>
              <a:rPr spc="50" dirty="0">
                <a:latin typeface="Tahoma"/>
                <a:cs typeface="Tahoma"/>
              </a:rPr>
              <a:t>t</a:t>
            </a:r>
            <a:r>
              <a:rPr spc="-445" dirty="0">
                <a:latin typeface="Tahoma"/>
                <a:cs typeface="Tahoma"/>
              </a:rPr>
              <a:t>a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4796"/>
            <a:ext cx="18288000" cy="114300"/>
          </a:xfrm>
          <a:custGeom>
            <a:avLst/>
            <a:gdLst/>
            <a:ahLst/>
            <a:cxnLst/>
            <a:rect l="l" t="t" r="r" b="b"/>
            <a:pathLst>
              <a:path w="18288000" h="114300">
                <a:moveTo>
                  <a:pt x="0" y="11429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14299"/>
                </a:lnTo>
                <a:lnTo>
                  <a:pt x="0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650032"/>
            <a:ext cx="18288000" cy="9637395"/>
            <a:chOff x="0" y="650032"/>
            <a:chExt cx="18288000" cy="9637395"/>
          </a:xfrm>
        </p:grpSpPr>
        <p:sp>
          <p:nvSpPr>
            <p:cNvPr id="10" name="object 10"/>
            <p:cNvSpPr/>
            <p:nvPr/>
          </p:nvSpPr>
          <p:spPr>
            <a:xfrm>
              <a:off x="0" y="652449"/>
              <a:ext cx="18288000" cy="9134475"/>
            </a:xfrm>
            <a:custGeom>
              <a:avLst/>
              <a:gdLst/>
              <a:ahLst/>
              <a:cxnLst/>
              <a:rect l="l" t="t" r="r" b="b"/>
              <a:pathLst>
                <a:path w="18288000" h="9134475">
                  <a:moveTo>
                    <a:pt x="18288000" y="9019857"/>
                  </a:moveTo>
                  <a:lnTo>
                    <a:pt x="0" y="9019857"/>
                  </a:lnTo>
                  <a:lnTo>
                    <a:pt x="0" y="9134157"/>
                  </a:lnTo>
                  <a:lnTo>
                    <a:pt x="18288000" y="9134157"/>
                  </a:lnTo>
                  <a:lnTo>
                    <a:pt x="18288000" y="9019857"/>
                  </a:lnTo>
                  <a:close/>
                </a:path>
                <a:path w="18288000" h="9134475">
                  <a:moveTo>
                    <a:pt x="18288000" y="8772207"/>
                  </a:moveTo>
                  <a:lnTo>
                    <a:pt x="0" y="8772207"/>
                  </a:lnTo>
                  <a:lnTo>
                    <a:pt x="0" y="8886507"/>
                  </a:lnTo>
                  <a:lnTo>
                    <a:pt x="18288000" y="8886507"/>
                  </a:lnTo>
                  <a:lnTo>
                    <a:pt x="18288000" y="8772207"/>
                  </a:lnTo>
                  <a:close/>
                </a:path>
                <a:path w="18288000" h="9134475">
                  <a:moveTo>
                    <a:pt x="182880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8288000" y="1143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0032"/>
              <a:ext cx="8354456" cy="963696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96585" y="2953656"/>
            <a:ext cx="9561195" cy="47917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6350" algn="just">
              <a:lnSpc>
                <a:spcPts val="3520"/>
              </a:lnSpc>
              <a:spcBef>
                <a:spcPts val="380"/>
              </a:spcBef>
            </a:pPr>
            <a:r>
              <a:rPr sz="3100" spc="-55" dirty="0">
                <a:latin typeface="Lucida Sans Unicode"/>
                <a:cs typeface="Lucida Sans Unicode"/>
              </a:rPr>
              <a:t>Lo </a:t>
            </a:r>
            <a:r>
              <a:rPr sz="3100" spc="-200" dirty="0">
                <a:latin typeface="Lucida Sans Unicode"/>
                <a:cs typeface="Lucida Sans Unicode"/>
              </a:rPr>
              <a:t>que </a:t>
            </a:r>
            <a:r>
              <a:rPr sz="3100" spc="-245" dirty="0">
                <a:latin typeface="Lucida Sans Unicode"/>
                <a:cs typeface="Lucida Sans Unicode"/>
              </a:rPr>
              <a:t>buscamos </a:t>
            </a:r>
            <a:r>
              <a:rPr sz="3100" spc="-185" dirty="0">
                <a:latin typeface="Lucida Sans Unicode"/>
                <a:cs typeface="Lucida Sans Unicode"/>
              </a:rPr>
              <a:t>es realizar </a:t>
            </a:r>
            <a:r>
              <a:rPr sz="3100" spc="-60" dirty="0">
                <a:latin typeface="Lucida Sans Unicode"/>
                <a:cs typeface="Lucida Sans Unicode"/>
              </a:rPr>
              <a:t>el </a:t>
            </a:r>
            <a:r>
              <a:rPr sz="3100" spc="-180" dirty="0">
                <a:latin typeface="Lucida Sans Unicode"/>
                <a:cs typeface="Lucida Sans Unicode"/>
              </a:rPr>
              <a:t>diseño de </a:t>
            </a:r>
            <a:r>
              <a:rPr sz="3100" spc="-145" dirty="0">
                <a:latin typeface="Lucida Sans Unicode"/>
                <a:cs typeface="Lucida Sans Unicode"/>
              </a:rPr>
              <a:t>la </a:t>
            </a:r>
            <a:r>
              <a:rPr sz="3100" spc="-185" dirty="0">
                <a:latin typeface="Lucida Sans Unicode"/>
                <a:cs typeface="Lucida Sans Unicode"/>
              </a:rPr>
              <a:t>estructura </a:t>
            </a:r>
            <a:r>
              <a:rPr sz="3100" spc="-100" dirty="0">
                <a:latin typeface="Lucida Sans Unicode"/>
                <a:cs typeface="Lucida Sans Unicode"/>
              </a:rPr>
              <a:t>y </a:t>
            </a:r>
            <a:r>
              <a:rPr sz="3100" spc="-969" dirty="0">
                <a:latin typeface="Lucida Sans Unicode"/>
                <a:cs typeface="Lucida Sans Unicode"/>
              </a:rPr>
              <a:t> </a:t>
            </a:r>
            <a:r>
              <a:rPr sz="3100" spc="-225" dirty="0">
                <a:latin typeface="Lucida Sans Unicode"/>
                <a:cs typeface="Lucida Sans Unicode"/>
              </a:rPr>
              <a:t>mecanismo</a:t>
            </a:r>
            <a:r>
              <a:rPr sz="3100" spc="-220" dirty="0">
                <a:latin typeface="Lucida Sans Unicode"/>
                <a:cs typeface="Lucida Sans Unicode"/>
              </a:rPr>
              <a:t> </a:t>
            </a:r>
            <a:r>
              <a:rPr sz="3100" spc="-180" dirty="0">
                <a:latin typeface="Lucida Sans Unicode"/>
                <a:cs typeface="Lucida Sans Unicode"/>
              </a:rPr>
              <a:t>de</a:t>
            </a:r>
            <a:r>
              <a:rPr sz="3100" spc="-175" dirty="0">
                <a:latin typeface="Lucida Sans Unicode"/>
                <a:cs typeface="Lucida Sans Unicode"/>
              </a:rPr>
              <a:t> </a:t>
            </a:r>
            <a:r>
              <a:rPr sz="3100" spc="-260" dirty="0">
                <a:latin typeface="Lucida Sans Unicode"/>
                <a:cs typeface="Lucida Sans Unicode"/>
              </a:rPr>
              <a:t>una</a:t>
            </a:r>
            <a:r>
              <a:rPr sz="3100" spc="-254" dirty="0">
                <a:latin typeface="Lucida Sans Unicode"/>
                <a:cs typeface="Lucida Sans Unicode"/>
              </a:rPr>
              <a:t> </a:t>
            </a:r>
            <a:r>
              <a:rPr sz="3100" spc="-170" dirty="0">
                <a:latin typeface="Lucida Sans Unicode"/>
                <a:cs typeface="Lucida Sans Unicode"/>
              </a:rPr>
              <a:t>prótesis</a:t>
            </a:r>
            <a:r>
              <a:rPr sz="3100" spc="-165" dirty="0">
                <a:latin typeface="Lucida Sans Unicode"/>
                <a:cs typeface="Lucida Sans Unicode"/>
              </a:rPr>
              <a:t> </a:t>
            </a:r>
            <a:r>
              <a:rPr sz="3100" spc="-180" dirty="0">
                <a:latin typeface="Lucida Sans Unicode"/>
                <a:cs typeface="Lucida Sans Unicode"/>
              </a:rPr>
              <a:t>de</a:t>
            </a:r>
            <a:r>
              <a:rPr sz="3100" spc="-175" dirty="0">
                <a:latin typeface="Lucida Sans Unicode"/>
                <a:cs typeface="Lucida Sans Unicode"/>
              </a:rPr>
              <a:t> </a:t>
            </a:r>
            <a:r>
              <a:rPr sz="3100" spc="-190" dirty="0">
                <a:latin typeface="Lucida Sans Unicode"/>
                <a:cs typeface="Lucida Sans Unicode"/>
              </a:rPr>
              <a:t>dedo</a:t>
            </a:r>
            <a:r>
              <a:rPr sz="3100" spc="-185" dirty="0">
                <a:latin typeface="Lucida Sans Unicode"/>
                <a:cs typeface="Lucida Sans Unicode"/>
              </a:rPr>
              <a:t> </a:t>
            </a:r>
            <a:r>
              <a:rPr sz="3100" spc="-260" dirty="0">
                <a:latin typeface="Lucida Sans Unicode"/>
                <a:cs typeface="Lucida Sans Unicode"/>
              </a:rPr>
              <a:t>para</a:t>
            </a:r>
            <a:r>
              <a:rPr sz="3100" spc="-254" dirty="0">
                <a:latin typeface="Lucida Sans Unicode"/>
                <a:cs typeface="Lucida Sans Unicode"/>
              </a:rPr>
              <a:t> </a:t>
            </a:r>
            <a:r>
              <a:rPr sz="3100" spc="-215" dirty="0">
                <a:latin typeface="Lucida Sans Unicode"/>
                <a:cs typeface="Lucida Sans Unicode"/>
              </a:rPr>
              <a:t>lograr</a:t>
            </a:r>
            <a:r>
              <a:rPr sz="3100" spc="-210" dirty="0">
                <a:latin typeface="Lucida Sans Unicode"/>
                <a:cs typeface="Lucida Sans Unicode"/>
              </a:rPr>
              <a:t> </a:t>
            </a:r>
            <a:r>
              <a:rPr sz="3100" spc="-260" dirty="0">
                <a:latin typeface="Lucida Sans Unicode"/>
                <a:cs typeface="Lucida Sans Unicode"/>
              </a:rPr>
              <a:t>una </a:t>
            </a:r>
            <a:r>
              <a:rPr sz="3100" spc="-969" dirty="0">
                <a:latin typeface="Lucida Sans Unicode"/>
                <a:cs typeface="Lucida Sans Unicode"/>
              </a:rPr>
              <a:t> </a:t>
            </a:r>
            <a:r>
              <a:rPr sz="3100" spc="-170" dirty="0">
                <a:latin typeface="Lucida Sans Unicode"/>
                <a:cs typeface="Lucida Sans Unicode"/>
              </a:rPr>
              <a:t>practicidad</a:t>
            </a:r>
            <a:r>
              <a:rPr sz="3100" spc="-165" dirty="0">
                <a:latin typeface="Lucida Sans Unicode"/>
                <a:cs typeface="Lucida Sans Unicode"/>
              </a:rPr>
              <a:t> </a:t>
            </a:r>
            <a:r>
              <a:rPr sz="3100" spc="-180" dirty="0">
                <a:latin typeface="Lucida Sans Unicode"/>
                <a:cs typeface="Lucida Sans Unicode"/>
              </a:rPr>
              <a:t>de</a:t>
            </a:r>
            <a:r>
              <a:rPr sz="3100" spc="-175" dirty="0">
                <a:latin typeface="Lucida Sans Unicode"/>
                <a:cs typeface="Lucida Sans Unicode"/>
              </a:rPr>
              <a:t> </a:t>
            </a:r>
            <a:r>
              <a:rPr sz="3100" spc="-180" dirty="0">
                <a:latin typeface="Lucida Sans Unicode"/>
                <a:cs typeface="Lucida Sans Unicode"/>
              </a:rPr>
              <a:t>funcionamiento</a:t>
            </a:r>
            <a:r>
              <a:rPr sz="3100" spc="-175" dirty="0">
                <a:latin typeface="Lucida Sans Unicode"/>
                <a:cs typeface="Lucida Sans Unicode"/>
              </a:rPr>
              <a:t> </a:t>
            </a:r>
            <a:r>
              <a:rPr sz="3100" spc="-190" dirty="0">
                <a:latin typeface="Lucida Sans Unicode"/>
                <a:cs typeface="Lucida Sans Unicode"/>
              </a:rPr>
              <a:t>realizando</a:t>
            </a:r>
            <a:r>
              <a:rPr sz="3100" spc="-185" dirty="0">
                <a:latin typeface="Lucida Sans Unicode"/>
                <a:cs typeface="Lucida Sans Unicode"/>
              </a:rPr>
              <a:t> </a:t>
            </a:r>
            <a:r>
              <a:rPr sz="3100" spc="-240" dirty="0">
                <a:latin typeface="Lucida Sans Unicode"/>
                <a:cs typeface="Lucida Sans Unicode"/>
              </a:rPr>
              <a:t>un </a:t>
            </a:r>
            <a:r>
              <a:rPr sz="3100" spc="-235" dirty="0">
                <a:latin typeface="Lucida Sans Unicode"/>
                <a:cs typeface="Lucida Sans Unicode"/>
              </a:rPr>
              <a:t> </a:t>
            </a:r>
            <a:r>
              <a:rPr sz="3100" spc="-185" dirty="0">
                <a:latin typeface="Lucida Sans Unicode"/>
                <a:cs typeface="Lucida Sans Unicode"/>
              </a:rPr>
              <a:t>movimiento</a:t>
            </a:r>
            <a:r>
              <a:rPr sz="3100" spc="-180" dirty="0">
                <a:latin typeface="Lucida Sans Unicode"/>
                <a:cs typeface="Lucida Sans Unicode"/>
              </a:rPr>
              <a:t> </a:t>
            </a:r>
            <a:r>
              <a:rPr sz="3100" spc="-155" dirty="0">
                <a:latin typeface="Lucida Sans Unicode"/>
                <a:cs typeface="Lucida Sans Unicode"/>
              </a:rPr>
              <a:t>con</a:t>
            </a:r>
            <a:r>
              <a:rPr sz="3100" spc="-150" dirty="0">
                <a:latin typeface="Lucida Sans Unicode"/>
                <a:cs typeface="Lucida Sans Unicode"/>
              </a:rPr>
              <a:t> </a:t>
            </a:r>
            <a:r>
              <a:rPr sz="3100" spc="-315" dirty="0">
                <a:latin typeface="Lucida Sans Unicode"/>
                <a:cs typeface="Lucida Sans Unicode"/>
              </a:rPr>
              <a:t>3</a:t>
            </a:r>
            <a:r>
              <a:rPr sz="3100" spc="355" dirty="0">
                <a:latin typeface="Lucida Sans Unicode"/>
                <a:cs typeface="Lucida Sans Unicode"/>
              </a:rPr>
              <a:t> </a:t>
            </a:r>
            <a:r>
              <a:rPr sz="3100" spc="-260" dirty="0">
                <a:latin typeface="Lucida Sans Unicode"/>
                <a:cs typeface="Lucida Sans Unicode"/>
              </a:rPr>
              <a:t>grados</a:t>
            </a:r>
            <a:r>
              <a:rPr sz="3100" spc="-254" dirty="0">
                <a:latin typeface="Lucida Sans Unicode"/>
                <a:cs typeface="Lucida Sans Unicode"/>
              </a:rPr>
              <a:t> </a:t>
            </a:r>
            <a:r>
              <a:rPr sz="3100" spc="-180" dirty="0">
                <a:latin typeface="Lucida Sans Unicode"/>
                <a:cs typeface="Lucida Sans Unicode"/>
              </a:rPr>
              <a:t>de</a:t>
            </a:r>
            <a:r>
              <a:rPr sz="3100" spc="-175" dirty="0">
                <a:latin typeface="Lucida Sans Unicode"/>
                <a:cs typeface="Lucida Sans Unicode"/>
              </a:rPr>
              <a:t> </a:t>
            </a:r>
            <a:r>
              <a:rPr sz="3100" spc="-160" dirty="0">
                <a:latin typeface="Lucida Sans Unicode"/>
                <a:cs typeface="Lucida Sans Unicode"/>
              </a:rPr>
              <a:t>libertad</a:t>
            </a:r>
            <a:r>
              <a:rPr sz="3100" spc="-155" dirty="0">
                <a:latin typeface="Lucida Sans Unicode"/>
                <a:cs typeface="Lucida Sans Unicode"/>
              </a:rPr>
              <a:t> </a:t>
            </a:r>
            <a:r>
              <a:rPr sz="3100" spc="-180" dirty="0">
                <a:latin typeface="Lucida Sans Unicode"/>
                <a:cs typeface="Lucida Sans Unicode"/>
              </a:rPr>
              <a:t>de</a:t>
            </a:r>
            <a:r>
              <a:rPr sz="3100" spc="-175" dirty="0">
                <a:latin typeface="Lucida Sans Unicode"/>
                <a:cs typeface="Lucida Sans Unicode"/>
              </a:rPr>
              <a:t> </a:t>
            </a:r>
            <a:r>
              <a:rPr sz="3100" spc="-260" dirty="0">
                <a:latin typeface="Lucida Sans Unicode"/>
                <a:cs typeface="Lucida Sans Unicode"/>
              </a:rPr>
              <a:t>manera </a:t>
            </a:r>
            <a:r>
              <a:rPr sz="3100" spc="-254" dirty="0">
                <a:latin typeface="Lucida Sans Unicode"/>
                <a:cs typeface="Lucida Sans Unicode"/>
              </a:rPr>
              <a:t> </a:t>
            </a:r>
            <a:r>
              <a:rPr sz="3100" spc="-175" dirty="0">
                <a:latin typeface="Lucida Sans Unicode"/>
                <a:cs typeface="Lucida Sans Unicode"/>
              </a:rPr>
              <a:t>funcional.</a:t>
            </a:r>
            <a:endParaRPr sz="3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50">
              <a:latin typeface="Lucida Sans Unicode"/>
              <a:cs typeface="Lucida Sans Unicode"/>
            </a:endParaRPr>
          </a:p>
          <a:p>
            <a:pPr marL="12700" marR="5080" algn="just">
              <a:lnSpc>
                <a:spcPts val="3529"/>
              </a:lnSpc>
            </a:pPr>
            <a:r>
              <a:rPr sz="3100" spc="-80" dirty="0">
                <a:latin typeface="Lucida Sans Unicode"/>
                <a:cs typeface="Lucida Sans Unicode"/>
              </a:rPr>
              <a:t>De </a:t>
            </a:r>
            <a:r>
              <a:rPr sz="3100" spc="-185" dirty="0">
                <a:latin typeface="Lucida Sans Unicode"/>
                <a:cs typeface="Lucida Sans Unicode"/>
              </a:rPr>
              <a:t>esta </a:t>
            </a:r>
            <a:r>
              <a:rPr sz="3100" spc="-260" dirty="0">
                <a:latin typeface="Lucida Sans Unicode"/>
                <a:cs typeface="Lucida Sans Unicode"/>
              </a:rPr>
              <a:t>manera </a:t>
            </a:r>
            <a:r>
              <a:rPr sz="3100" spc="-135" dirty="0">
                <a:latin typeface="Lucida Sans Unicode"/>
                <a:cs typeface="Lucida Sans Unicode"/>
              </a:rPr>
              <a:t>viene </a:t>
            </a:r>
            <a:r>
              <a:rPr sz="3100" spc="-180" dirty="0">
                <a:latin typeface="Lucida Sans Unicode"/>
                <a:cs typeface="Lucida Sans Unicode"/>
              </a:rPr>
              <a:t>siendo </a:t>
            </a:r>
            <a:r>
              <a:rPr sz="3100" spc="-260" dirty="0">
                <a:latin typeface="Lucida Sans Unicode"/>
                <a:cs typeface="Lucida Sans Unicode"/>
              </a:rPr>
              <a:t>una </a:t>
            </a:r>
            <a:r>
              <a:rPr sz="3100" spc="-150" dirty="0">
                <a:latin typeface="Lucida Sans Unicode"/>
                <a:cs typeface="Lucida Sans Unicode"/>
              </a:rPr>
              <a:t>solución </a:t>
            </a:r>
            <a:r>
              <a:rPr sz="3100" spc="-320" dirty="0">
                <a:latin typeface="Lucida Sans Unicode"/>
                <a:cs typeface="Lucida Sans Unicode"/>
              </a:rPr>
              <a:t>más </a:t>
            </a:r>
            <a:r>
              <a:rPr sz="3100" spc="-220" dirty="0">
                <a:latin typeface="Lucida Sans Unicode"/>
                <a:cs typeface="Lucida Sans Unicode"/>
              </a:rPr>
              <a:t>optima, </a:t>
            </a:r>
            <a:r>
              <a:rPr sz="3100" spc="-215" dirty="0">
                <a:latin typeface="Lucida Sans Unicode"/>
                <a:cs typeface="Lucida Sans Unicode"/>
              </a:rPr>
              <a:t> </a:t>
            </a:r>
            <a:r>
              <a:rPr sz="3100" spc="-195" dirty="0">
                <a:latin typeface="Lucida Sans Unicode"/>
                <a:cs typeface="Lucida Sans Unicode"/>
              </a:rPr>
              <a:t>ya </a:t>
            </a:r>
            <a:r>
              <a:rPr sz="3100" spc="-200" dirty="0">
                <a:latin typeface="Lucida Sans Unicode"/>
                <a:cs typeface="Lucida Sans Unicode"/>
              </a:rPr>
              <a:t>que </a:t>
            </a:r>
            <a:r>
              <a:rPr sz="3100" spc="-254" dirty="0">
                <a:latin typeface="Lucida Sans Unicode"/>
                <a:cs typeface="Lucida Sans Unicode"/>
              </a:rPr>
              <a:t>muchas</a:t>
            </a:r>
            <a:r>
              <a:rPr sz="3100" spc="-250" dirty="0">
                <a:latin typeface="Lucida Sans Unicode"/>
                <a:cs typeface="Lucida Sans Unicode"/>
              </a:rPr>
              <a:t> </a:t>
            </a:r>
            <a:r>
              <a:rPr sz="3100" spc="-220" dirty="0">
                <a:latin typeface="Lucida Sans Unicode"/>
                <a:cs typeface="Lucida Sans Unicode"/>
              </a:rPr>
              <a:t>personas </a:t>
            </a:r>
            <a:r>
              <a:rPr sz="3100" spc="-175" dirty="0">
                <a:latin typeface="Lucida Sans Unicode"/>
                <a:cs typeface="Lucida Sans Unicode"/>
              </a:rPr>
              <a:t>pierden </a:t>
            </a:r>
            <a:r>
              <a:rPr sz="3100" spc="-254" dirty="0">
                <a:latin typeface="Lucida Sans Unicode"/>
                <a:cs typeface="Lucida Sans Unicode"/>
              </a:rPr>
              <a:t>sus</a:t>
            </a:r>
            <a:r>
              <a:rPr sz="3100" spc="-250" dirty="0">
                <a:latin typeface="Lucida Sans Unicode"/>
                <a:cs typeface="Lucida Sans Unicode"/>
              </a:rPr>
              <a:t> </a:t>
            </a:r>
            <a:r>
              <a:rPr sz="3100" spc="-204" dirty="0">
                <a:latin typeface="Lucida Sans Unicode"/>
                <a:cs typeface="Lucida Sans Unicode"/>
              </a:rPr>
              <a:t>dedos </a:t>
            </a:r>
            <a:r>
              <a:rPr sz="3100" spc="-180" dirty="0">
                <a:latin typeface="Lucida Sans Unicode"/>
                <a:cs typeface="Lucida Sans Unicode"/>
              </a:rPr>
              <a:t>debido </a:t>
            </a:r>
            <a:r>
              <a:rPr sz="3100" spc="-290" dirty="0">
                <a:latin typeface="Lucida Sans Unicode"/>
                <a:cs typeface="Lucida Sans Unicode"/>
              </a:rPr>
              <a:t>a </a:t>
            </a:r>
            <a:r>
              <a:rPr sz="3100" spc="-285" dirty="0">
                <a:latin typeface="Lucida Sans Unicode"/>
                <a:cs typeface="Lucida Sans Unicode"/>
              </a:rPr>
              <a:t> </a:t>
            </a:r>
            <a:r>
              <a:rPr sz="3100" spc="-155" dirty="0">
                <a:latin typeface="Lucida Sans Unicode"/>
                <a:cs typeface="Lucida Sans Unicode"/>
              </a:rPr>
              <a:t>accidentes</a:t>
            </a:r>
            <a:r>
              <a:rPr sz="3100" spc="-150" dirty="0">
                <a:latin typeface="Lucida Sans Unicode"/>
                <a:cs typeface="Lucida Sans Unicode"/>
              </a:rPr>
              <a:t> </a:t>
            </a:r>
            <a:r>
              <a:rPr sz="3100" spc="-155" dirty="0">
                <a:latin typeface="Lucida Sans Unicode"/>
                <a:cs typeface="Lucida Sans Unicode"/>
              </a:rPr>
              <a:t>o</a:t>
            </a:r>
            <a:r>
              <a:rPr sz="3100" spc="-150" dirty="0">
                <a:latin typeface="Lucida Sans Unicode"/>
                <a:cs typeface="Lucida Sans Unicode"/>
              </a:rPr>
              <a:t> </a:t>
            </a:r>
            <a:r>
              <a:rPr sz="3100" spc="-220" dirty="0">
                <a:latin typeface="Lucida Sans Unicode"/>
                <a:cs typeface="Lucida Sans Unicode"/>
              </a:rPr>
              <a:t>enfermedades.</a:t>
            </a:r>
            <a:r>
              <a:rPr sz="3100" spc="-215" dirty="0">
                <a:latin typeface="Lucida Sans Unicode"/>
                <a:cs typeface="Lucida Sans Unicode"/>
              </a:rPr>
              <a:t> </a:t>
            </a:r>
            <a:r>
              <a:rPr sz="3100" spc="-60" dirty="0">
                <a:latin typeface="Lucida Sans Unicode"/>
                <a:cs typeface="Lucida Sans Unicode"/>
              </a:rPr>
              <a:t>Y </a:t>
            </a:r>
            <a:r>
              <a:rPr sz="3100" spc="-260" dirty="0">
                <a:latin typeface="Lucida Sans Unicode"/>
                <a:cs typeface="Lucida Sans Unicode"/>
              </a:rPr>
              <a:t>una</a:t>
            </a:r>
            <a:r>
              <a:rPr sz="3100" spc="-254" dirty="0">
                <a:latin typeface="Lucida Sans Unicode"/>
                <a:cs typeface="Lucida Sans Unicode"/>
              </a:rPr>
              <a:t> </a:t>
            </a:r>
            <a:r>
              <a:rPr sz="3100" spc="-170" dirty="0">
                <a:latin typeface="Lucida Sans Unicode"/>
                <a:cs typeface="Lucida Sans Unicode"/>
              </a:rPr>
              <a:t>prótesis</a:t>
            </a:r>
            <a:r>
              <a:rPr sz="3100" spc="-165" dirty="0">
                <a:latin typeface="Lucida Sans Unicode"/>
                <a:cs typeface="Lucida Sans Unicode"/>
              </a:rPr>
              <a:t> </a:t>
            </a:r>
            <a:r>
              <a:rPr sz="3100" spc="-180" dirty="0">
                <a:latin typeface="Lucida Sans Unicode"/>
                <a:cs typeface="Lucida Sans Unicode"/>
              </a:rPr>
              <a:t>de</a:t>
            </a:r>
            <a:r>
              <a:rPr sz="3100" spc="-175" dirty="0">
                <a:latin typeface="Lucida Sans Unicode"/>
                <a:cs typeface="Lucida Sans Unicode"/>
              </a:rPr>
              <a:t> </a:t>
            </a:r>
            <a:r>
              <a:rPr sz="3100" spc="-190" dirty="0">
                <a:latin typeface="Lucida Sans Unicode"/>
                <a:cs typeface="Lucida Sans Unicode"/>
              </a:rPr>
              <a:t>dedo </a:t>
            </a:r>
            <a:r>
              <a:rPr sz="3100" spc="-185" dirty="0">
                <a:latin typeface="Lucida Sans Unicode"/>
                <a:cs typeface="Lucida Sans Unicode"/>
              </a:rPr>
              <a:t> </a:t>
            </a:r>
            <a:r>
              <a:rPr sz="3100" spc="-235" dirty="0">
                <a:latin typeface="Lucida Sans Unicode"/>
                <a:cs typeface="Lucida Sans Unicode"/>
              </a:rPr>
              <a:t>ayuda</a:t>
            </a:r>
            <a:r>
              <a:rPr sz="3100" spc="-285" dirty="0">
                <a:latin typeface="Lucida Sans Unicode"/>
                <a:cs typeface="Lucida Sans Unicode"/>
              </a:rPr>
              <a:t> </a:t>
            </a:r>
            <a:r>
              <a:rPr sz="3100" spc="-290" dirty="0">
                <a:latin typeface="Lucida Sans Unicode"/>
                <a:cs typeface="Lucida Sans Unicode"/>
              </a:rPr>
              <a:t>a</a:t>
            </a:r>
            <a:r>
              <a:rPr sz="3100" spc="-285" dirty="0">
                <a:latin typeface="Lucida Sans Unicode"/>
                <a:cs typeface="Lucida Sans Unicode"/>
              </a:rPr>
              <a:t> </a:t>
            </a:r>
            <a:r>
              <a:rPr sz="3100" spc="-135" dirty="0">
                <a:latin typeface="Lucida Sans Unicode"/>
                <a:cs typeface="Lucida Sans Unicode"/>
              </a:rPr>
              <a:t>los</a:t>
            </a:r>
            <a:r>
              <a:rPr sz="3100" spc="-285" dirty="0">
                <a:latin typeface="Lucida Sans Unicode"/>
                <a:cs typeface="Lucida Sans Unicode"/>
              </a:rPr>
              <a:t> </a:t>
            </a:r>
            <a:r>
              <a:rPr sz="3100" spc="-220" dirty="0">
                <a:latin typeface="Lucida Sans Unicode"/>
                <a:cs typeface="Lucida Sans Unicode"/>
              </a:rPr>
              <a:t>usuarios</a:t>
            </a:r>
            <a:r>
              <a:rPr sz="3100" spc="-285" dirty="0">
                <a:latin typeface="Lucida Sans Unicode"/>
                <a:cs typeface="Lucida Sans Unicode"/>
              </a:rPr>
              <a:t> </a:t>
            </a:r>
            <a:r>
              <a:rPr sz="3100" spc="-290" dirty="0">
                <a:latin typeface="Lucida Sans Unicode"/>
                <a:cs typeface="Lucida Sans Unicode"/>
              </a:rPr>
              <a:t>a</a:t>
            </a:r>
            <a:r>
              <a:rPr sz="3100" spc="-285" dirty="0">
                <a:latin typeface="Lucida Sans Unicode"/>
                <a:cs typeface="Lucida Sans Unicode"/>
              </a:rPr>
              <a:t> </a:t>
            </a:r>
            <a:r>
              <a:rPr sz="3100" spc="-260" dirty="0">
                <a:latin typeface="Lucida Sans Unicode"/>
                <a:cs typeface="Lucida Sans Unicode"/>
              </a:rPr>
              <a:t>una</a:t>
            </a:r>
            <a:r>
              <a:rPr sz="3100" spc="-285" dirty="0">
                <a:latin typeface="Lucida Sans Unicode"/>
                <a:cs typeface="Lucida Sans Unicode"/>
              </a:rPr>
              <a:t> </a:t>
            </a:r>
            <a:r>
              <a:rPr sz="3100" spc="-185" dirty="0">
                <a:latin typeface="Lucida Sans Unicode"/>
                <a:cs typeface="Lucida Sans Unicode"/>
              </a:rPr>
              <a:t>vida</a:t>
            </a:r>
            <a:r>
              <a:rPr sz="3100" spc="-285" dirty="0">
                <a:latin typeface="Lucida Sans Unicode"/>
                <a:cs typeface="Lucida Sans Unicode"/>
              </a:rPr>
              <a:t> </a:t>
            </a:r>
            <a:r>
              <a:rPr sz="3100" spc="-320" dirty="0">
                <a:latin typeface="Lucida Sans Unicode"/>
                <a:cs typeface="Lucida Sans Unicode"/>
              </a:rPr>
              <a:t>más</a:t>
            </a:r>
            <a:r>
              <a:rPr sz="3100" spc="-285" dirty="0">
                <a:latin typeface="Lucida Sans Unicode"/>
                <a:cs typeface="Lucida Sans Unicode"/>
              </a:rPr>
              <a:t> </a:t>
            </a:r>
            <a:r>
              <a:rPr sz="3100" spc="-135" dirty="0">
                <a:latin typeface="Lucida Sans Unicode"/>
                <a:cs typeface="Lucida Sans Unicode"/>
              </a:rPr>
              <a:t>eficiente.</a:t>
            </a:r>
            <a:endParaRPr sz="3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405130"/>
          </a:xfrm>
          <a:custGeom>
            <a:avLst/>
            <a:gdLst/>
            <a:ahLst/>
            <a:cxnLst/>
            <a:rect l="l" t="t" r="r" b="b"/>
            <a:pathLst>
              <a:path w="18288000" h="405130">
                <a:moveTo>
                  <a:pt x="0" y="404794"/>
                </a:moveTo>
                <a:lnTo>
                  <a:pt x="18287998" y="404794"/>
                </a:lnTo>
                <a:lnTo>
                  <a:pt x="18287998" y="0"/>
                </a:lnTo>
                <a:lnTo>
                  <a:pt x="0" y="0"/>
                </a:lnTo>
                <a:lnTo>
                  <a:pt x="0" y="404794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19094"/>
            <a:ext cx="18288000" cy="133350"/>
          </a:xfrm>
          <a:custGeom>
            <a:avLst/>
            <a:gdLst/>
            <a:ahLst/>
            <a:cxnLst/>
            <a:rect l="l" t="t" r="r" b="b"/>
            <a:pathLst>
              <a:path w="18288000" h="133350">
                <a:moveTo>
                  <a:pt x="0" y="133349"/>
                </a:moveTo>
                <a:lnTo>
                  <a:pt x="18287998" y="133349"/>
                </a:lnTo>
                <a:lnTo>
                  <a:pt x="18287998" y="0"/>
                </a:lnTo>
                <a:lnTo>
                  <a:pt x="0" y="0"/>
                </a:lnTo>
                <a:lnTo>
                  <a:pt x="0" y="133349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6744"/>
            <a:ext cx="18288000" cy="8658225"/>
          </a:xfrm>
          <a:custGeom>
            <a:avLst/>
            <a:gdLst/>
            <a:ahLst/>
            <a:cxnLst/>
            <a:rect l="l" t="t" r="r" b="b"/>
            <a:pathLst>
              <a:path w="18288000" h="8658225">
                <a:moveTo>
                  <a:pt x="0" y="8657909"/>
                </a:moveTo>
                <a:lnTo>
                  <a:pt x="18287998" y="8657909"/>
                </a:lnTo>
                <a:lnTo>
                  <a:pt x="18287998" y="0"/>
                </a:lnTo>
                <a:lnTo>
                  <a:pt x="0" y="0"/>
                </a:lnTo>
                <a:lnTo>
                  <a:pt x="0" y="8657909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538953"/>
            <a:ext cx="18288000" cy="133350"/>
          </a:xfrm>
          <a:custGeom>
            <a:avLst/>
            <a:gdLst/>
            <a:ahLst/>
            <a:cxnLst/>
            <a:rect l="l" t="t" r="r" b="b"/>
            <a:pathLst>
              <a:path w="18288000" h="133350">
                <a:moveTo>
                  <a:pt x="0" y="133349"/>
                </a:moveTo>
                <a:lnTo>
                  <a:pt x="18287998" y="133349"/>
                </a:lnTo>
                <a:lnTo>
                  <a:pt x="18287998" y="0"/>
                </a:lnTo>
                <a:lnTo>
                  <a:pt x="0" y="0"/>
                </a:lnTo>
                <a:lnTo>
                  <a:pt x="0" y="133349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86603"/>
            <a:ext cx="18288000" cy="501015"/>
          </a:xfrm>
          <a:custGeom>
            <a:avLst/>
            <a:gdLst/>
            <a:ahLst/>
            <a:cxnLst/>
            <a:rect l="l" t="t" r="r" b="b"/>
            <a:pathLst>
              <a:path w="18288000" h="501015">
                <a:moveTo>
                  <a:pt x="0" y="500395"/>
                </a:moveTo>
                <a:lnTo>
                  <a:pt x="18287998" y="500395"/>
                </a:lnTo>
                <a:lnTo>
                  <a:pt x="18287998" y="0"/>
                </a:lnTo>
                <a:lnTo>
                  <a:pt x="0" y="0"/>
                </a:lnTo>
                <a:lnTo>
                  <a:pt x="0" y="500395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9651" y="1747360"/>
            <a:ext cx="5991912" cy="450404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652444"/>
            <a:ext cx="18288000" cy="114300"/>
          </a:xfrm>
          <a:custGeom>
            <a:avLst/>
            <a:gdLst/>
            <a:ahLst/>
            <a:cxnLst/>
            <a:rect l="l" t="t" r="r" b="b"/>
            <a:pathLst>
              <a:path w="18288000" h="114300">
                <a:moveTo>
                  <a:pt x="0" y="11429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14299"/>
                </a:lnTo>
                <a:lnTo>
                  <a:pt x="0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04794"/>
            <a:ext cx="18288000" cy="114300"/>
          </a:xfrm>
          <a:custGeom>
            <a:avLst/>
            <a:gdLst/>
            <a:ahLst/>
            <a:cxnLst/>
            <a:rect l="l" t="t" r="r" b="b"/>
            <a:pathLst>
              <a:path w="18288000" h="114300">
                <a:moveTo>
                  <a:pt x="0" y="11429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14299"/>
                </a:lnTo>
                <a:lnTo>
                  <a:pt x="0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672303"/>
            <a:ext cx="18288000" cy="114300"/>
          </a:xfrm>
          <a:custGeom>
            <a:avLst/>
            <a:gdLst/>
            <a:ahLst/>
            <a:cxnLst/>
            <a:rect l="l" t="t" r="r" b="b"/>
            <a:pathLst>
              <a:path w="18288000" h="114300">
                <a:moveTo>
                  <a:pt x="0" y="11429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14299"/>
                </a:lnTo>
                <a:lnTo>
                  <a:pt x="0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9424653"/>
            <a:ext cx="18288000" cy="114300"/>
          </a:xfrm>
          <a:custGeom>
            <a:avLst/>
            <a:gdLst/>
            <a:ahLst/>
            <a:cxnLst/>
            <a:rect l="l" t="t" r="r" b="b"/>
            <a:pathLst>
              <a:path w="18288000" h="114300">
                <a:moveTo>
                  <a:pt x="0" y="11429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14299"/>
                </a:lnTo>
                <a:lnTo>
                  <a:pt x="0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28388" y="7329618"/>
            <a:ext cx="2466975" cy="819150"/>
          </a:xfrm>
          <a:custGeom>
            <a:avLst/>
            <a:gdLst/>
            <a:ahLst/>
            <a:cxnLst/>
            <a:rect l="l" t="t" r="r" b="b"/>
            <a:pathLst>
              <a:path w="2466975" h="819150">
                <a:moveTo>
                  <a:pt x="2312454" y="819149"/>
                </a:moveTo>
                <a:lnTo>
                  <a:pt x="154218" y="819149"/>
                </a:lnTo>
                <a:lnTo>
                  <a:pt x="105548" y="811260"/>
                </a:lnTo>
                <a:lnTo>
                  <a:pt x="63223" y="789307"/>
                </a:lnTo>
                <a:lnTo>
                  <a:pt x="29811" y="755861"/>
                </a:lnTo>
                <a:lnTo>
                  <a:pt x="7880" y="713492"/>
                </a:lnTo>
                <a:lnTo>
                  <a:pt x="0" y="664771"/>
                </a:lnTo>
                <a:lnTo>
                  <a:pt x="0" y="154378"/>
                </a:lnTo>
                <a:lnTo>
                  <a:pt x="7880" y="105657"/>
                </a:lnTo>
                <a:lnTo>
                  <a:pt x="29811" y="63288"/>
                </a:lnTo>
                <a:lnTo>
                  <a:pt x="63223" y="29842"/>
                </a:lnTo>
                <a:lnTo>
                  <a:pt x="105548" y="7889"/>
                </a:lnTo>
                <a:lnTo>
                  <a:pt x="154218" y="0"/>
                </a:lnTo>
                <a:lnTo>
                  <a:pt x="2312454" y="0"/>
                </a:lnTo>
                <a:lnTo>
                  <a:pt x="2361124" y="7889"/>
                </a:lnTo>
                <a:lnTo>
                  <a:pt x="2403450" y="29842"/>
                </a:lnTo>
                <a:lnTo>
                  <a:pt x="2436861" y="63288"/>
                </a:lnTo>
                <a:lnTo>
                  <a:pt x="2458792" y="105657"/>
                </a:lnTo>
                <a:lnTo>
                  <a:pt x="2466673" y="154378"/>
                </a:lnTo>
                <a:lnTo>
                  <a:pt x="2466673" y="664771"/>
                </a:lnTo>
                <a:lnTo>
                  <a:pt x="2458792" y="713492"/>
                </a:lnTo>
                <a:lnTo>
                  <a:pt x="2436861" y="755861"/>
                </a:lnTo>
                <a:lnTo>
                  <a:pt x="2403450" y="789307"/>
                </a:lnTo>
                <a:lnTo>
                  <a:pt x="2361124" y="811260"/>
                </a:lnTo>
                <a:lnTo>
                  <a:pt x="2312454" y="819149"/>
                </a:lnTo>
                <a:close/>
              </a:path>
            </a:pathLst>
          </a:custGeom>
          <a:solidFill>
            <a:srgbClr val="E6D4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39442" y="7478230"/>
            <a:ext cx="20434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20" dirty="0">
                <a:latin typeface="Lucida Sans Unicode"/>
                <a:cs typeface="Lucida Sans Unicode"/>
              </a:rPr>
              <a:t>9</a:t>
            </a:r>
            <a:r>
              <a:rPr sz="2700" spc="-315" dirty="0">
                <a:latin typeface="Lucida Sans Unicode"/>
                <a:cs typeface="Lucida Sans Unicode"/>
              </a:rPr>
              <a:t>5</a:t>
            </a:r>
            <a:r>
              <a:rPr sz="2700" spc="-185" dirty="0">
                <a:latin typeface="Lucida Sans Unicode"/>
                <a:cs typeface="Lucida Sans Unicode"/>
              </a:rPr>
              <a:t>0</a:t>
            </a:r>
            <a:r>
              <a:rPr sz="2700" spc="-250" dirty="0">
                <a:latin typeface="Lucida Sans Unicode"/>
                <a:cs typeface="Lucida Sans Unicode"/>
              </a:rPr>
              <a:t> </a:t>
            </a:r>
            <a:r>
              <a:rPr sz="2700" spc="-515" dirty="0">
                <a:latin typeface="Lucida Sans Unicode"/>
                <a:cs typeface="Lucida Sans Unicode"/>
              </a:rPr>
              <a:t>-</a:t>
            </a:r>
            <a:r>
              <a:rPr sz="2700" spc="-250" dirty="0">
                <a:latin typeface="Lucida Sans Unicode"/>
                <a:cs typeface="Lucida Sans Unicode"/>
              </a:rPr>
              <a:t> </a:t>
            </a:r>
            <a:r>
              <a:rPr sz="2700" spc="-400" dirty="0">
                <a:latin typeface="Lucida Sans Unicode"/>
                <a:cs typeface="Lucida Sans Unicode"/>
              </a:rPr>
              <a:t>7</a:t>
            </a:r>
            <a:r>
              <a:rPr sz="2700" spc="-685" dirty="0">
                <a:latin typeface="Lucida Sans Unicode"/>
                <a:cs typeface="Lucida Sans Unicode"/>
              </a:rPr>
              <a:t>1</a:t>
            </a:r>
            <a:r>
              <a:rPr sz="2700" spc="-185" dirty="0">
                <a:latin typeface="Lucida Sans Unicode"/>
                <a:cs typeface="Lucida Sans Unicode"/>
              </a:rPr>
              <a:t>0</a:t>
            </a:r>
            <a:r>
              <a:rPr sz="2700" spc="-250" dirty="0">
                <a:latin typeface="Lucida Sans Unicode"/>
                <a:cs typeface="Lucida Sans Unicode"/>
              </a:rPr>
              <a:t> a</a:t>
            </a:r>
            <a:r>
              <a:rPr sz="2700" spc="-290" dirty="0">
                <a:latin typeface="Lucida Sans Unicode"/>
                <a:cs typeface="Lucida Sans Unicode"/>
              </a:rPr>
              <a:t>.</a:t>
            </a:r>
            <a:r>
              <a:rPr sz="2700" spc="-250" dirty="0">
                <a:latin typeface="Lucida Sans Unicode"/>
                <a:cs typeface="Lucida Sans Unicode"/>
              </a:rPr>
              <a:t> </a:t>
            </a:r>
            <a:r>
              <a:rPr sz="2700" spc="-100" dirty="0">
                <a:latin typeface="Lucida Sans Unicode"/>
                <a:cs typeface="Lucida Sans Unicode"/>
              </a:rPr>
              <a:t>C</a:t>
            </a:r>
            <a:r>
              <a:rPr sz="2700" spc="-290" dirty="0">
                <a:latin typeface="Lucida Sans Unicode"/>
                <a:cs typeface="Lucida Sans Unicode"/>
              </a:rPr>
              <a:t>.</a:t>
            </a:r>
            <a:endParaRPr sz="2700">
              <a:latin typeface="Lucida Sans Unicode"/>
              <a:cs typeface="Lucida Sans Unicod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05940" y="5991311"/>
            <a:ext cx="3650576" cy="429568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4793918" y="4734535"/>
            <a:ext cx="2466975" cy="819150"/>
          </a:xfrm>
          <a:custGeom>
            <a:avLst/>
            <a:gdLst/>
            <a:ahLst/>
            <a:cxnLst/>
            <a:rect l="l" t="t" r="r" b="b"/>
            <a:pathLst>
              <a:path w="2466975" h="819150">
                <a:moveTo>
                  <a:pt x="2312454" y="819149"/>
                </a:moveTo>
                <a:lnTo>
                  <a:pt x="154218" y="819149"/>
                </a:lnTo>
                <a:lnTo>
                  <a:pt x="105548" y="811260"/>
                </a:lnTo>
                <a:lnTo>
                  <a:pt x="63223" y="789307"/>
                </a:lnTo>
                <a:lnTo>
                  <a:pt x="29811" y="755861"/>
                </a:lnTo>
                <a:lnTo>
                  <a:pt x="7880" y="713492"/>
                </a:lnTo>
                <a:lnTo>
                  <a:pt x="0" y="664771"/>
                </a:lnTo>
                <a:lnTo>
                  <a:pt x="0" y="154378"/>
                </a:lnTo>
                <a:lnTo>
                  <a:pt x="7880" y="105657"/>
                </a:lnTo>
                <a:lnTo>
                  <a:pt x="29811" y="63288"/>
                </a:lnTo>
                <a:lnTo>
                  <a:pt x="63223" y="29842"/>
                </a:lnTo>
                <a:lnTo>
                  <a:pt x="105548" y="7889"/>
                </a:lnTo>
                <a:lnTo>
                  <a:pt x="154218" y="0"/>
                </a:lnTo>
                <a:lnTo>
                  <a:pt x="2312454" y="0"/>
                </a:lnTo>
                <a:lnTo>
                  <a:pt x="2361124" y="7889"/>
                </a:lnTo>
                <a:lnTo>
                  <a:pt x="2403450" y="29842"/>
                </a:lnTo>
                <a:lnTo>
                  <a:pt x="2436861" y="63288"/>
                </a:lnTo>
                <a:lnTo>
                  <a:pt x="2458792" y="105657"/>
                </a:lnTo>
                <a:lnTo>
                  <a:pt x="2466673" y="154378"/>
                </a:lnTo>
                <a:lnTo>
                  <a:pt x="2466673" y="664771"/>
                </a:lnTo>
                <a:lnTo>
                  <a:pt x="2458792" y="713492"/>
                </a:lnTo>
                <a:lnTo>
                  <a:pt x="2436861" y="755861"/>
                </a:lnTo>
                <a:lnTo>
                  <a:pt x="2403450" y="789307"/>
                </a:lnTo>
                <a:lnTo>
                  <a:pt x="2361124" y="811260"/>
                </a:lnTo>
                <a:lnTo>
                  <a:pt x="2312454" y="819149"/>
                </a:lnTo>
                <a:close/>
              </a:path>
            </a:pathLst>
          </a:custGeom>
          <a:solidFill>
            <a:srgbClr val="E6D4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994704" y="4883146"/>
            <a:ext cx="20637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84" dirty="0">
                <a:latin typeface="Lucida Sans Unicode"/>
                <a:cs typeface="Lucida Sans Unicode"/>
              </a:rPr>
              <a:t>21</a:t>
            </a:r>
            <a:r>
              <a:rPr sz="2700" spc="-105" dirty="0">
                <a:latin typeface="Lucida Sans Unicode"/>
                <a:cs typeface="Lucida Sans Unicode"/>
              </a:rPr>
              <a:t>8</a:t>
            </a:r>
            <a:r>
              <a:rPr sz="2700" spc="-250" dirty="0">
                <a:latin typeface="Lucida Sans Unicode"/>
                <a:cs typeface="Lucida Sans Unicode"/>
              </a:rPr>
              <a:t> </a:t>
            </a:r>
            <a:r>
              <a:rPr sz="2700" spc="-515" dirty="0">
                <a:latin typeface="Lucida Sans Unicode"/>
                <a:cs typeface="Lucida Sans Unicode"/>
              </a:rPr>
              <a:t>-</a:t>
            </a:r>
            <a:r>
              <a:rPr sz="2700" spc="-250" dirty="0">
                <a:latin typeface="Lucida Sans Unicode"/>
                <a:cs typeface="Lucida Sans Unicode"/>
              </a:rPr>
              <a:t> </a:t>
            </a:r>
            <a:r>
              <a:rPr sz="2700" spc="-254" dirty="0">
                <a:latin typeface="Lucida Sans Unicode"/>
                <a:cs typeface="Lucida Sans Unicode"/>
              </a:rPr>
              <a:t>202</a:t>
            </a:r>
            <a:r>
              <a:rPr sz="2700" spc="-250" dirty="0">
                <a:latin typeface="Lucida Sans Unicode"/>
                <a:cs typeface="Lucida Sans Unicode"/>
              </a:rPr>
              <a:t> a</a:t>
            </a:r>
            <a:r>
              <a:rPr sz="2700" spc="-290" dirty="0">
                <a:latin typeface="Lucida Sans Unicode"/>
                <a:cs typeface="Lucida Sans Unicode"/>
              </a:rPr>
              <a:t>.</a:t>
            </a:r>
            <a:r>
              <a:rPr sz="2700" spc="-250" dirty="0">
                <a:latin typeface="Lucida Sans Unicode"/>
                <a:cs typeface="Lucida Sans Unicode"/>
              </a:rPr>
              <a:t> </a:t>
            </a:r>
            <a:r>
              <a:rPr sz="2700" spc="-100" dirty="0">
                <a:latin typeface="Lucida Sans Unicode"/>
                <a:cs typeface="Lucida Sans Unicode"/>
              </a:rPr>
              <a:t>C</a:t>
            </a:r>
            <a:r>
              <a:rPr sz="2700" spc="-290" dirty="0">
                <a:latin typeface="Lucida Sans Unicode"/>
                <a:cs typeface="Lucida Sans Unicode"/>
              </a:rPr>
              <a:t>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75146" y="2513328"/>
            <a:ext cx="8286750" cy="6448425"/>
          </a:xfrm>
          <a:custGeom>
            <a:avLst/>
            <a:gdLst/>
            <a:ahLst/>
            <a:cxnLst/>
            <a:rect l="l" t="t" r="r" b="b"/>
            <a:pathLst>
              <a:path w="8286750" h="6448425">
                <a:moveTo>
                  <a:pt x="7679637" y="6448424"/>
                </a:moveTo>
                <a:lnTo>
                  <a:pt x="607014" y="6448424"/>
                </a:lnTo>
                <a:lnTo>
                  <a:pt x="559675" y="6446594"/>
                </a:lnTo>
                <a:lnTo>
                  <a:pt x="513316" y="6441196"/>
                </a:lnTo>
                <a:lnTo>
                  <a:pt x="468073" y="6432364"/>
                </a:lnTo>
                <a:lnTo>
                  <a:pt x="424081" y="6420237"/>
                </a:lnTo>
                <a:lnTo>
                  <a:pt x="381478" y="6404949"/>
                </a:lnTo>
                <a:lnTo>
                  <a:pt x="340400" y="6386639"/>
                </a:lnTo>
                <a:lnTo>
                  <a:pt x="300983" y="6365440"/>
                </a:lnTo>
                <a:lnTo>
                  <a:pt x="263364" y="6341492"/>
                </a:lnTo>
                <a:lnTo>
                  <a:pt x="227680" y="6314928"/>
                </a:lnTo>
                <a:lnTo>
                  <a:pt x="194066" y="6285886"/>
                </a:lnTo>
                <a:lnTo>
                  <a:pt x="162659" y="6254503"/>
                </a:lnTo>
                <a:lnTo>
                  <a:pt x="133595" y="6220914"/>
                </a:lnTo>
                <a:lnTo>
                  <a:pt x="107012" y="6185256"/>
                </a:lnTo>
                <a:lnTo>
                  <a:pt x="83045" y="6147665"/>
                </a:lnTo>
                <a:lnTo>
                  <a:pt x="61831" y="6108278"/>
                </a:lnTo>
                <a:lnTo>
                  <a:pt x="43507" y="6067230"/>
                </a:lnTo>
                <a:lnTo>
                  <a:pt x="28208" y="6024659"/>
                </a:lnTo>
                <a:lnTo>
                  <a:pt x="16071" y="5980700"/>
                </a:lnTo>
                <a:lnTo>
                  <a:pt x="7234" y="5935491"/>
                </a:lnTo>
                <a:lnTo>
                  <a:pt x="1831" y="5889166"/>
                </a:lnTo>
                <a:lnTo>
                  <a:pt x="0" y="5841863"/>
                </a:lnTo>
                <a:lnTo>
                  <a:pt x="0" y="606561"/>
                </a:lnTo>
                <a:lnTo>
                  <a:pt x="1831" y="559258"/>
                </a:lnTo>
                <a:lnTo>
                  <a:pt x="7234" y="512933"/>
                </a:lnTo>
                <a:lnTo>
                  <a:pt x="16071" y="467723"/>
                </a:lnTo>
                <a:lnTo>
                  <a:pt x="28208" y="423765"/>
                </a:lnTo>
                <a:lnTo>
                  <a:pt x="43507" y="381193"/>
                </a:lnTo>
                <a:lnTo>
                  <a:pt x="61831" y="340146"/>
                </a:lnTo>
                <a:lnTo>
                  <a:pt x="83045" y="300758"/>
                </a:lnTo>
                <a:lnTo>
                  <a:pt x="107012" y="263168"/>
                </a:lnTo>
                <a:lnTo>
                  <a:pt x="133595" y="227510"/>
                </a:lnTo>
                <a:lnTo>
                  <a:pt x="162659" y="193921"/>
                </a:lnTo>
                <a:lnTo>
                  <a:pt x="194066" y="162537"/>
                </a:lnTo>
                <a:lnTo>
                  <a:pt x="227680" y="133496"/>
                </a:lnTo>
                <a:lnTo>
                  <a:pt x="263364" y="106932"/>
                </a:lnTo>
                <a:lnTo>
                  <a:pt x="300983" y="82983"/>
                </a:lnTo>
                <a:lnTo>
                  <a:pt x="340400" y="61785"/>
                </a:lnTo>
                <a:lnTo>
                  <a:pt x="381478" y="43474"/>
                </a:lnTo>
                <a:lnTo>
                  <a:pt x="424081" y="28187"/>
                </a:lnTo>
                <a:lnTo>
                  <a:pt x="468073" y="16059"/>
                </a:lnTo>
                <a:lnTo>
                  <a:pt x="513316" y="7228"/>
                </a:lnTo>
                <a:lnTo>
                  <a:pt x="559675" y="1829"/>
                </a:lnTo>
                <a:lnTo>
                  <a:pt x="607014" y="0"/>
                </a:lnTo>
                <a:lnTo>
                  <a:pt x="7679637" y="0"/>
                </a:lnTo>
                <a:lnTo>
                  <a:pt x="7726976" y="1829"/>
                </a:lnTo>
                <a:lnTo>
                  <a:pt x="7773335" y="7228"/>
                </a:lnTo>
                <a:lnTo>
                  <a:pt x="7818578" y="16059"/>
                </a:lnTo>
                <a:lnTo>
                  <a:pt x="7862570" y="28187"/>
                </a:lnTo>
                <a:lnTo>
                  <a:pt x="7905173" y="43474"/>
                </a:lnTo>
                <a:lnTo>
                  <a:pt x="7946251" y="61785"/>
                </a:lnTo>
                <a:lnTo>
                  <a:pt x="7985668" y="82983"/>
                </a:lnTo>
                <a:lnTo>
                  <a:pt x="8023287" y="106932"/>
                </a:lnTo>
                <a:lnTo>
                  <a:pt x="8058971" y="133496"/>
                </a:lnTo>
                <a:lnTo>
                  <a:pt x="8092585" y="162537"/>
                </a:lnTo>
                <a:lnTo>
                  <a:pt x="8123992" y="193921"/>
                </a:lnTo>
                <a:lnTo>
                  <a:pt x="8153056" y="227510"/>
                </a:lnTo>
                <a:lnTo>
                  <a:pt x="8179639" y="263168"/>
                </a:lnTo>
                <a:lnTo>
                  <a:pt x="8203606" y="300758"/>
                </a:lnTo>
                <a:lnTo>
                  <a:pt x="8224820" y="340146"/>
                </a:lnTo>
                <a:lnTo>
                  <a:pt x="8243144" y="381193"/>
                </a:lnTo>
                <a:lnTo>
                  <a:pt x="8258443" y="423765"/>
                </a:lnTo>
                <a:lnTo>
                  <a:pt x="8270580" y="467723"/>
                </a:lnTo>
                <a:lnTo>
                  <a:pt x="8279418" y="512933"/>
                </a:lnTo>
                <a:lnTo>
                  <a:pt x="8284820" y="559258"/>
                </a:lnTo>
                <a:lnTo>
                  <a:pt x="8286652" y="606561"/>
                </a:lnTo>
                <a:lnTo>
                  <a:pt x="8286652" y="5841863"/>
                </a:lnTo>
                <a:lnTo>
                  <a:pt x="8284820" y="5889166"/>
                </a:lnTo>
                <a:lnTo>
                  <a:pt x="8279418" y="5935491"/>
                </a:lnTo>
                <a:lnTo>
                  <a:pt x="8270580" y="5980700"/>
                </a:lnTo>
                <a:lnTo>
                  <a:pt x="8258443" y="6024659"/>
                </a:lnTo>
                <a:lnTo>
                  <a:pt x="8243144" y="6067230"/>
                </a:lnTo>
                <a:lnTo>
                  <a:pt x="8224820" y="6108278"/>
                </a:lnTo>
                <a:lnTo>
                  <a:pt x="8203606" y="6147665"/>
                </a:lnTo>
                <a:lnTo>
                  <a:pt x="8179639" y="6185256"/>
                </a:lnTo>
                <a:lnTo>
                  <a:pt x="8153056" y="6220914"/>
                </a:lnTo>
                <a:lnTo>
                  <a:pt x="8123992" y="6254503"/>
                </a:lnTo>
                <a:lnTo>
                  <a:pt x="8092585" y="6285886"/>
                </a:lnTo>
                <a:lnTo>
                  <a:pt x="8058971" y="6314928"/>
                </a:lnTo>
                <a:lnTo>
                  <a:pt x="8023287" y="6341492"/>
                </a:lnTo>
                <a:lnTo>
                  <a:pt x="7985668" y="6365440"/>
                </a:lnTo>
                <a:lnTo>
                  <a:pt x="7946251" y="6386639"/>
                </a:lnTo>
                <a:lnTo>
                  <a:pt x="7905173" y="6404949"/>
                </a:lnTo>
                <a:lnTo>
                  <a:pt x="7862570" y="6420237"/>
                </a:lnTo>
                <a:lnTo>
                  <a:pt x="7818578" y="6432364"/>
                </a:lnTo>
                <a:lnTo>
                  <a:pt x="7773335" y="6441196"/>
                </a:lnTo>
                <a:lnTo>
                  <a:pt x="7726976" y="6446594"/>
                </a:lnTo>
                <a:lnTo>
                  <a:pt x="7679637" y="6448424"/>
                </a:lnTo>
                <a:close/>
              </a:path>
            </a:pathLst>
          </a:custGeom>
          <a:solidFill>
            <a:srgbClr val="E6D4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10758" y="3030235"/>
            <a:ext cx="7410450" cy="17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399"/>
              </a:lnSpc>
              <a:spcBef>
                <a:spcPts val="100"/>
              </a:spcBef>
            </a:pPr>
            <a:r>
              <a:rPr sz="3300" spc="-175" dirty="0">
                <a:latin typeface="Lucida Sans Unicode"/>
                <a:cs typeface="Lucida Sans Unicode"/>
              </a:rPr>
              <a:t>Las </a:t>
            </a:r>
            <a:r>
              <a:rPr sz="3300" spc="-180" dirty="0">
                <a:latin typeface="Lucida Sans Unicode"/>
                <a:cs typeface="Lucida Sans Unicode"/>
              </a:rPr>
              <a:t>prótesis </a:t>
            </a:r>
            <a:r>
              <a:rPr sz="3300" spc="-245" dirty="0">
                <a:latin typeface="Lucida Sans Unicode"/>
                <a:cs typeface="Lucida Sans Unicode"/>
              </a:rPr>
              <a:t>antiguas </a:t>
            </a:r>
            <a:r>
              <a:rPr sz="3300" spc="-305" dirty="0">
                <a:latin typeface="Lucida Sans Unicode"/>
                <a:cs typeface="Lucida Sans Unicode"/>
              </a:rPr>
              <a:t>a </a:t>
            </a:r>
            <a:r>
              <a:rPr sz="3300" spc="-250" dirty="0">
                <a:latin typeface="Lucida Sans Unicode"/>
                <a:cs typeface="Lucida Sans Unicode"/>
              </a:rPr>
              <a:t>menudo </a:t>
            </a:r>
            <a:r>
              <a:rPr sz="3300" spc="-229" dirty="0">
                <a:latin typeface="Lucida Sans Unicode"/>
                <a:cs typeface="Lucida Sans Unicode"/>
              </a:rPr>
              <a:t>estaban </a:t>
            </a:r>
            <a:r>
              <a:rPr sz="3300" spc="-225" dirty="0">
                <a:latin typeface="Lucida Sans Unicode"/>
                <a:cs typeface="Lucida Sans Unicode"/>
              </a:rPr>
              <a:t> </a:t>
            </a:r>
            <a:r>
              <a:rPr sz="3300" spc="-210" dirty="0">
                <a:latin typeface="Lucida Sans Unicode"/>
                <a:cs typeface="Lucida Sans Unicode"/>
              </a:rPr>
              <a:t>hechas</a:t>
            </a:r>
            <a:r>
              <a:rPr sz="3300" spc="-204" dirty="0">
                <a:latin typeface="Lucida Sans Unicode"/>
                <a:cs typeface="Lucida Sans Unicode"/>
              </a:rPr>
              <a:t> </a:t>
            </a:r>
            <a:r>
              <a:rPr sz="3300" spc="-190" dirty="0">
                <a:latin typeface="Lucida Sans Unicode"/>
                <a:cs typeface="Lucida Sans Unicode"/>
              </a:rPr>
              <a:t>de</a:t>
            </a:r>
            <a:r>
              <a:rPr sz="3300" spc="-185" dirty="0">
                <a:latin typeface="Lucida Sans Unicode"/>
                <a:cs typeface="Lucida Sans Unicode"/>
              </a:rPr>
              <a:t> </a:t>
            </a:r>
            <a:r>
              <a:rPr sz="3300" spc="-285" dirty="0">
                <a:latin typeface="Lucida Sans Unicode"/>
                <a:cs typeface="Lucida Sans Unicode"/>
              </a:rPr>
              <a:t>madera,</a:t>
            </a:r>
            <a:r>
              <a:rPr sz="3300" spc="-280" dirty="0">
                <a:latin typeface="Lucida Sans Unicode"/>
                <a:cs typeface="Lucida Sans Unicode"/>
              </a:rPr>
              <a:t> </a:t>
            </a:r>
            <a:r>
              <a:rPr sz="3300" spc="-175" dirty="0">
                <a:latin typeface="Lucida Sans Unicode"/>
                <a:cs typeface="Lucida Sans Unicode"/>
              </a:rPr>
              <a:t>cuero</a:t>
            </a:r>
            <a:r>
              <a:rPr sz="3300" spc="-170" dirty="0">
                <a:latin typeface="Lucida Sans Unicode"/>
                <a:cs typeface="Lucida Sans Unicode"/>
              </a:rPr>
              <a:t> </a:t>
            </a:r>
            <a:r>
              <a:rPr sz="3300" spc="-105" dirty="0">
                <a:latin typeface="Lucida Sans Unicode"/>
                <a:cs typeface="Lucida Sans Unicode"/>
              </a:rPr>
              <a:t>y </a:t>
            </a:r>
            <a:r>
              <a:rPr sz="3300" spc="-190" dirty="0">
                <a:latin typeface="Lucida Sans Unicode"/>
                <a:cs typeface="Lucida Sans Unicode"/>
              </a:rPr>
              <a:t>metal</a:t>
            </a:r>
            <a:r>
              <a:rPr sz="3300" spc="-185" dirty="0">
                <a:latin typeface="Lucida Sans Unicode"/>
                <a:cs typeface="Lucida Sans Unicode"/>
              </a:rPr>
              <a:t> </a:t>
            </a:r>
            <a:r>
              <a:rPr sz="3300" spc="-210" dirty="0">
                <a:latin typeface="Lucida Sans Unicode"/>
                <a:cs typeface="Lucida Sans Unicode"/>
              </a:rPr>
              <a:t>que </a:t>
            </a:r>
            <a:r>
              <a:rPr sz="3300" spc="-204" dirty="0">
                <a:latin typeface="Lucida Sans Unicode"/>
                <a:cs typeface="Lucida Sans Unicode"/>
              </a:rPr>
              <a:t> </a:t>
            </a:r>
            <a:r>
              <a:rPr sz="3300" spc="-5" dirty="0">
                <a:latin typeface="Lucida Sans Unicode"/>
                <a:cs typeface="Lucida Sans Unicode"/>
              </a:rPr>
              <a:t>l</a:t>
            </a:r>
            <a:r>
              <a:rPr sz="3300" spc="-75" dirty="0">
                <a:latin typeface="Lucida Sans Unicode"/>
                <a:cs typeface="Lucida Sans Unicode"/>
              </a:rPr>
              <a:t>i</a:t>
            </a:r>
            <a:r>
              <a:rPr sz="3300" spc="-434" dirty="0">
                <a:latin typeface="Lucida Sans Unicode"/>
                <a:cs typeface="Lucida Sans Unicode"/>
              </a:rPr>
              <a:t>m</a:t>
            </a:r>
            <a:r>
              <a:rPr sz="3300" spc="-75" dirty="0">
                <a:latin typeface="Lucida Sans Unicode"/>
                <a:cs typeface="Lucida Sans Unicode"/>
              </a:rPr>
              <a:t>it</a:t>
            </a:r>
            <a:r>
              <a:rPr sz="3300" spc="-310" dirty="0">
                <a:latin typeface="Lucida Sans Unicode"/>
                <a:cs typeface="Lucida Sans Unicode"/>
              </a:rPr>
              <a:t>a</a:t>
            </a:r>
            <a:r>
              <a:rPr sz="3300" spc="-270" dirty="0">
                <a:latin typeface="Lucida Sans Unicode"/>
                <a:cs typeface="Lucida Sans Unicode"/>
              </a:rPr>
              <a:t>b</a:t>
            </a:r>
            <a:r>
              <a:rPr sz="3300" spc="-310" dirty="0">
                <a:latin typeface="Lucida Sans Unicode"/>
                <a:cs typeface="Lucida Sans Unicode"/>
              </a:rPr>
              <a:t>a</a:t>
            </a:r>
            <a:r>
              <a:rPr sz="3300" spc="-235" dirty="0">
                <a:latin typeface="Lucida Sans Unicode"/>
                <a:cs typeface="Lucida Sans Unicode"/>
              </a:rPr>
              <a:t>n</a:t>
            </a:r>
            <a:r>
              <a:rPr sz="3300" spc="-305" dirty="0">
                <a:latin typeface="Lucida Sans Unicode"/>
                <a:cs typeface="Lucida Sans Unicode"/>
              </a:rPr>
              <a:t> </a:t>
            </a:r>
            <a:r>
              <a:rPr sz="3300" spc="-130" dirty="0">
                <a:latin typeface="Lucida Sans Unicode"/>
                <a:cs typeface="Lucida Sans Unicode"/>
              </a:rPr>
              <a:t>e</a:t>
            </a:r>
            <a:r>
              <a:rPr sz="3300" dirty="0">
                <a:latin typeface="Lucida Sans Unicode"/>
                <a:cs typeface="Lucida Sans Unicode"/>
              </a:rPr>
              <a:t>l</a:t>
            </a:r>
            <a:r>
              <a:rPr sz="3300" spc="-305" dirty="0">
                <a:latin typeface="Lucida Sans Unicode"/>
                <a:cs typeface="Lucida Sans Unicode"/>
              </a:rPr>
              <a:t> </a:t>
            </a:r>
            <a:r>
              <a:rPr sz="3300" spc="-434" dirty="0">
                <a:latin typeface="Lucida Sans Unicode"/>
                <a:cs typeface="Lucida Sans Unicode"/>
              </a:rPr>
              <a:t>m</a:t>
            </a:r>
            <a:r>
              <a:rPr sz="3300" spc="-165" dirty="0">
                <a:latin typeface="Lucida Sans Unicode"/>
                <a:cs typeface="Lucida Sans Unicode"/>
              </a:rPr>
              <a:t>o</a:t>
            </a:r>
            <a:r>
              <a:rPr sz="3300" spc="-140" dirty="0">
                <a:latin typeface="Lucida Sans Unicode"/>
                <a:cs typeface="Lucida Sans Unicode"/>
              </a:rPr>
              <a:t>v</a:t>
            </a:r>
            <a:r>
              <a:rPr sz="3300" spc="-75" dirty="0">
                <a:latin typeface="Lucida Sans Unicode"/>
                <a:cs typeface="Lucida Sans Unicode"/>
              </a:rPr>
              <a:t>i</a:t>
            </a:r>
            <a:r>
              <a:rPr sz="3300" spc="-434" dirty="0">
                <a:latin typeface="Lucida Sans Unicode"/>
                <a:cs typeface="Lucida Sans Unicode"/>
              </a:rPr>
              <a:t>m</a:t>
            </a:r>
            <a:r>
              <a:rPr sz="3300" spc="-75" dirty="0">
                <a:latin typeface="Lucida Sans Unicode"/>
                <a:cs typeface="Lucida Sans Unicode"/>
              </a:rPr>
              <a:t>i</a:t>
            </a:r>
            <a:r>
              <a:rPr sz="3300" spc="-130" dirty="0">
                <a:latin typeface="Lucida Sans Unicode"/>
                <a:cs typeface="Lucida Sans Unicode"/>
              </a:rPr>
              <a:t>e</a:t>
            </a:r>
            <a:r>
              <a:rPr sz="3300" spc="-240" dirty="0">
                <a:latin typeface="Lucida Sans Unicode"/>
                <a:cs typeface="Lucida Sans Unicode"/>
              </a:rPr>
              <a:t>n</a:t>
            </a:r>
            <a:r>
              <a:rPr sz="3300" spc="-75" dirty="0">
                <a:latin typeface="Lucida Sans Unicode"/>
                <a:cs typeface="Lucida Sans Unicode"/>
              </a:rPr>
              <a:t>t</a:t>
            </a:r>
            <a:r>
              <a:rPr sz="3300" spc="-165" dirty="0">
                <a:latin typeface="Lucida Sans Unicode"/>
                <a:cs typeface="Lucida Sans Unicode"/>
              </a:rPr>
              <a:t>o</a:t>
            </a:r>
            <a:r>
              <a:rPr sz="3300" spc="-355" dirty="0">
                <a:latin typeface="Lucida Sans Unicode"/>
                <a:cs typeface="Lucida Sans Unicode"/>
              </a:rPr>
              <a:t>.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10758" y="4771594"/>
            <a:ext cx="7411084" cy="1186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  <a:tabLst>
                <a:tab pos="1554480" algn="l"/>
                <a:tab pos="2653665" algn="l"/>
                <a:tab pos="3569970" algn="l"/>
                <a:tab pos="5443855" algn="l"/>
                <a:tab pos="6687184" algn="l"/>
              </a:tabLst>
            </a:pPr>
            <a:r>
              <a:rPr sz="3300" spc="-125" dirty="0">
                <a:latin typeface="Lucida Sans Unicode"/>
                <a:cs typeface="Lucida Sans Unicode"/>
              </a:rPr>
              <a:t>Los</a:t>
            </a:r>
            <a:r>
              <a:rPr sz="3300" spc="165" dirty="0">
                <a:latin typeface="Lucida Sans Unicode"/>
                <a:cs typeface="Lucida Sans Unicode"/>
              </a:rPr>
              <a:t> </a:t>
            </a:r>
            <a:r>
              <a:rPr sz="3300" spc="-210" dirty="0">
                <a:latin typeface="Lucida Sans Unicode"/>
                <a:cs typeface="Lucida Sans Unicode"/>
              </a:rPr>
              <a:t>avances</a:t>
            </a:r>
            <a:r>
              <a:rPr sz="3300" spc="170" dirty="0">
                <a:latin typeface="Lucida Sans Unicode"/>
                <a:cs typeface="Lucida Sans Unicode"/>
              </a:rPr>
              <a:t> </a:t>
            </a:r>
            <a:r>
              <a:rPr sz="3300" spc="-180" dirty="0">
                <a:latin typeface="Lucida Sans Unicode"/>
                <a:cs typeface="Lucida Sans Unicode"/>
              </a:rPr>
              <a:t>en</a:t>
            </a:r>
            <a:r>
              <a:rPr sz="3300" spc="165" dirty="0">
                <a:latin typeface="Lucida Sans Unicode"/>
                <a:cs typeface="Lucida Sans Unicode"/>
              </a:rPr>
              <a:t> </a:t>
            </a:r>
            <a:r>
              <a:rPr sz="3300" spc="-195" dirty="0">
                <a:latin typeface="Lucida Sans Unicode"/>
                <a:cs typeface="Lucida Sans Unicode"/>
              </a:rPr>
              <a:t>materiales</a:t>
            </a:r>
            <a:r>
              <a:rPr sz="3300" spc="170" dirty="0">
                <a:latin typeface="Lucida Sans Unicode"/>
                <a:cs typeface="Lucida Sans Unicode"/>
              </a:rPr>
              <a:t> </a:t>
            </a:r>
            <a:r>
              <a:rPr sz="3300" spc="-105" dirty="0">
                <a:latin typeface="Lucida Sans Unicode"/>
                <a:cs typeface="Lucida Sans Unicode"/>
              </a:rPr>
              <a:t>y</a:t>
            </a:r>
            <a:r>
              <a:rPr sz="3300" spc="165" dirty="0">
                <a:latin typeface="Lucida Sans Unicode"/>
                <a:cs typeface="Lucida Sans Unicode"/>
              </a:rPr>
              <a:t> </a:t>
            </a:r>
            <a:r>
              <a:rPr sz="3300" spc="-190" dirty="0">
                <a:latin typeface="Lucida Sans Unicode"/>
                <a:cs typeface="Lucida Sans Unicode"/>
              </a:rPr>
              <a:t>diseño</a:t>
            </a:r>
            <a:r>
              <a:rPr sz="3300" spc="170" dirty="0">
                <a:latin typeface="Lucida Sans Unicode"/>
                <a:cs typeface="Lucida Sans Unicode"/>
              </a:rPr>
              <a:t> </a:t>
            </a:r>
            <a:r>
              <a:rPr sz="3300" spc="-260" dirty="0">
                <a:latin typeface="Lucida Sans Unicode"/>
                <a:cs typeface="Lucida Sans Unicode"/>
              </a:rPr>
              <a:t>han </a:t>
            </a:r>
            <a:r>
              <a:rPr sz="3300" spc="-1030" dirty="0">
                <a:latin typeface="Lucida Sans Unicode"/>
                <a:cs typeface="Lucida Sans Unicode"/>
              </a:rPr>
              <a:t> </a:t>
            </a:r>
            <a:r>
              <a:rPr sz="3300" spc="-240" dirty="0">
                <a:latin typeface="Lucida Sans Unicode"/>
                <a:cs typeface="Lucida Sans Unicode"/>
              </a:rPr>
              <a:t>h</a:t>
            </a:r>
            <a:r>
              <a:rPr sz="3300" spc="-130" dirty="0">
                <a:latin typeface="Lucida Sans Unicode"/>
                <a:cs typeface="Lucida Sans Unicode"/>
              </a:rPr>
              <a:t>e</a:t>
            </a:r>
            <a:r>
              <a:rPr sz="3300" spc="-85" dirty="0">
                <a:latin typeface="Lucida Sans Unicode"/>
                <a:cs typeface="Lucida Sans Unicode"/>
              </a:rPr>
              <a:t>c</a:t>
            </a:r>
            <a:r>
              <a:rPr sz="3300" spc="-240" dirty="0">
                <a:latin typeface="Lucida Sans Unicode"/>
                <a:cs typeface="Lucida Sans Unicode"/>
              </a:rPr>
              <a:t>h</a:t>
            </a:r>
            <a:r>
              <a:rPr sz="3300" spc="-160" dirty="0">
                <a:latin typeface="Lucida Sans Unicode"/>
                <a:cs typeface="Lucida Sans Unicode"/>
              </a:rPr>
              <a:t>o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spc="-245" dirty="0">
                <a:latin typeface="Lucida Sans Unicode"/>
                <a:cs typeface="Lucida Sans Unicode"/>
              </a:rPr>
              <a:t>q</a:t>
            </a:r>
            <a:r>
              <a:rPr sz="3300" spc="-270" dirty="0">
                <a:latin typeface="Lucida Sans Unicode"/>
                <a:cs typeface="Lucida Sans Unicode"/>
              </a:rPr>
              <a:t>u</a:t>
            </a:r>
            <a:r>
              <a:rPr sz="3300" spc="-125" dirty="0">
                <a:latin typeface="Lucida Sans Unicode"/>
                <a:cs typeface="Lucida Sans Unicode"/>
              </a:rPr>
              <a:t>e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spc="-5" dirty="0">
                <a:latin typeface="Lucida Sans Unicode"/>
                <a:cs typeface="Lucida Sans Unicode"/>
              </a:rPr>
              <a:t>l</a:t>
            </a:r>
            <a:r>
              <a:rPr sz="3300" spc="-310" dirty="0">
                <a:latin typeface="Lucida Sans Unicode"/>
                <a:cs typeface="Lucida Sans Unicode"/>
              </a:rPr>
              <a:t>a</a:t>
            </a:r>
            <a:r>
              <a:rPr sz="3300" spc="-265" dirty="0">
                <a:latin typeface="Lucida Sans Unicode"/>
                <a:cs typeface="Lucida Sans Unicode"/>
              </a:rPr>
              <a:t>s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spc="-245" dirty="0">
                <a:latin typeface="Lucida Sans Unicode"/>
                <a:cs typeface="Lucida Sans Unicode"/>
              </a:rPr>
              <a:t>p</a:t>
            </a:r>
            <a:r>
              <a:rPr sz="3300" spc="-235" dirty="0">
                <a:latin typeface="Lucida Sans Unicode"/>
                <a:cs typeface="Lucida Sans Unicode"/>
              </a:rPr>
              <a:t>r</a:t>
            </a:r>
            <a:r>
              <a:rPr sz="3300" spc="-165" dirty="0">
                <a:latin typeface="Lucida Sans Unicode"/>
                <a:cs typeface="Lucida Sans Unicode"/>
              </a:rPr>
              <a:t>ó</a:t>
            </a:r>
            <a:r>
              <a:rPr sz="3300" spc="-75" dirty="0">
                <a:latin typeface="Lucida Sans Unicode"/>
                <a:cs typeface="Lucida Sans Unicode"/>
              </a:rPr>
              <a:t>t</a:t>
            </a:r>
            <a:r>
              <a:rPr sz="3300" spc="-130" dirty="0">
                <a:latin typeface="Lucida Sans Unicode"/>
                <a:cs typeface="Lucida Sans Unicode"/>
              </a:rPr>
              <a:t>e</a:t>
            </a:r>
            <a:r>
              <a:rPr sz="3300" spc="-270" dirty="0">
                <a:latin typeface="Lucida Sans Unicode"/>
                <a:cs typeface="Lucida Sans Unicode"/>
              </a:rPr>
              <a:t>s</a:t>
            </a:r>
            <a:r>
              <a:rPr sz="3300" spc="-75" dirty="0">
                <a:latin typeface="Lucida Sans Unicode"/>
                <a:cs typeface="Lucida Sans Unicode"/>
              </a:rPr>
              <a:t>i</a:t>
            </a:r>
            <a:r>
              <a:rPr sz="3300" spc="-265" dirty="0">
                <a:latin typeface="Lucida Sans Unicode"/>
                <a:cs typeface="Lucida Sans Unicode"/>
              </a:rPr>
              <a:t>s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spc="-270" dirty="0">
                <a:latin typeface="Lucida Sans Unicode"/>
                <a:cs typeface="Lucida Sans Unicode"/>
              </a:rPr>
              <a:t>s</a:t>
            </a:r>
            <a:r>
              <a:rPr sz="3300" spc="-130" dirty="0">
                <a:latin typeface="Lucida Sans Unicode"/>
                <a:cs typeface="Lucida Sans Unicode"/>
              </a:rPr>
              <a:t>e</a:t>
            </a:r>
            <a:r>
              <a:rPr sz="3300" spc="-310" dirty="0">
                <a:latin typeface="Lucida Sans Unicode"/>
                <a:cs typeface="Lucida Sans Unicode"/>
              </a:rPr>
              <a:t>a</a:t>
            </a:r>
            <a:r>
              <a:rPr sz="3300" spc="-235" dirty="0">
                <a:latin typeface="Lucida Sans Unicode"/>
                <a:cs typeface="Lucida Sans Unicode"/>
              </a:rPr>
              <a:t>n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spc="-434" dirty="0">
                <a:latin typeface="Lucida Sans Unicode"/>
                <a:cs typeface="Lucida Sans Unicode"/>
              </a:rPr>
              <a:t>m</a:t>
            </a:r>
            <a:r>
              <a:rPr sz="3300" spc="-310" dirty="0">
                <a:latin typeface="Lucida Sans Unicode"/>
                <a:cs typeface="Lucida Sans Unicode"/>
              </a:rPr>
              <a:t>á</a:t>
            </a:r>
            <a:r>
              <a:rPr sz="3300" spc="-265" dirty="0">
                <a:latin typeface="Lucida Sans Unicode"/>
                <a:cs typeface="Lucida Sans Unicode"/>
              </a:rPr>
              <a:t>s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10758" y="5932501"/>
            <a:ext cx="7408545" cy="2347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399"/>
              </a:lnSpc>
              <a:spcBef>
                <a:spcPts val="100"/>
              </a:spcBef>
            </a:pPr>
            <a:r>
              <a:rPr sz="3300" spc="-185" dirty="0">
                <a:latin typeface="Lucida Sans Unicode"/>
                <a:cs typeface="Lucida Sans Unicode"/>
              </a:rPr>
              <a:t>funcionales,</a:t>
            </a:r>
            <a:r>
              <a:rPr sz="3300" spc="-180" dirty="0">
                <a:latin typeface="Lucida Sans Unicode"/>
                <a:cs typeface="Lucida Sans Unicode"/>
              </a:rPr>
              <a:t> </a:t>
            </a:r>
            <a:r>
              <a:rPr sz="3300" spc="-185" dirty="0">
                <a:latin typeface="Lucida Sans Unicode"/>
                <a:cs typeface="Lucida Sans Unicode"/>
              </a:rPr>
              <a:t>realistas</a:t>
            </a:r>
            <a:r>
              <a:rPr sz="3300" spc="-180" dirty="0">
                <a:latin typeface="Lucida Sans Unicode"/>
                <a:cs typeface="Lucida Sans Unicode"/>
              </a:rPr>
              <a:t> </a:t>
            </a:r>
            <a:r>
              <a:rPr sz="3300" spc="-105" dirty="0">
                <a:latin typeface="Lucida Sans Unicode"/>
                <a:cs typeface="Lucida Sans Unicode"/>
              </a:rPr>
              <a:t>y</a:t>
            </a:r>
            <a:r>
              <a:rPr sz="3300" spc="-100" dirty="0">
                <a:latin typeface="Lucida Sans Unicode"/>
                <a:cs typeface="Lucida Sans Unicode"/>
              </a:rPr>
              <a:t> </a:t>
            </a:r>
            <a:r>
              <a:rPr sz="3300" spc="-254" dirty="0">
                <a:latin typeface="Lucida Sans Unicode"/>
                <a:cs typeface="Lucida Sans Unicode"/>
              </a:rPr>
              <a:t>cómodas.</a:t>
            </a:r>
            <a:r>
              <a:rPr sz="3300" spc="-250" dirty="0">
                <a:latin typeface="Lucida Sans Unicode"/>
                <a:cs typeface="Lucida Sans Unicode"/>
              </a:rPr>
              <a:t> </a:t>
            </a:r>
            <a:r>
              <a:rPr sz="3300" spc="-175" dirty="0">
                <a:latin typeface="Lucida Sans Unicode"/>
                <a:cs typeface="Lucida Sans Unicode"/>
              </a:rPr>
              <a:t>Las </a:t>
            </a:r>
            <a:r>
              <a:rPr sz="3300" spc="-170" dirty="0">
                <a:latin typeface="Lucida Sans Unicode"/>
                <a:cs typeface="Lucida Sans Unicode"/>
              </a:rPr>
              <a:t> </a:t>
            </a:r>
            <a:r>
              <a:rPr sz="3300" spc="-180" dirty="0">
                <a:latin typeface="Lucida Sans Unicode"/>
                <a:cs typeface="Lucida Sans Unicode"/>
              </a:rPr>
              <a:t>prótesis</a:t>
            </a:r>
            <a:r>
              <a:rPr sz="3300" spc="-175" dirty="0">
                <a:latin typeface="Lucida Sans Unicode"/>
                <a:cs typeface="Lucida Sans Unicode"/>
              </a:rPr>
              <a:t> </a:t>
            </a:r>
            <a:r>
              <a:rPr sz="3300" spc="-180" dirty="0">
                <a:latin typeface="Lucida Sans Unicode"/>
                <a:cs typeface="Lucida Sans Unicode"/>
              </a:rPr>
              <a:t>actuales</a:t>
            </a:r>
            <a:r>
              <a:rPr sz="3300" spc="-175" dirty="0">
                <a:latin typeface="Lucida Sans Unicode"/>
                <a:cs typeface="Lucida Sans Unicode"/>
              </a:rPr>
              <a:t> </a:t>
            </a:r>
            <a:r>
              <a:rPr sz="3300" spc="-204" dirty="0">
                <a:latin typeface="Lucida Sans Unicode"/>
                <a:cs typeface="Lucida Sans Unicode"/>
              </a:rPr>
              <a:t>están</a:t>
            </a:r>
            <a:r>
              <a:rPr sz="3300" spc="-200" dirty="0">
                <a:latin typeface="Lucida Sans Unicode"/>
                <a:cs typeface="Lucida Sans Unicode"/>
              </a:rPr>
              <a:t> </a:t>
            </a:r>
            <a:r>
              <a:rPr sz="3300" spc="-210" dirty="0">
                <a:latin typeface="Lucida Sans Unicode"/>
                <a:cs typeface="Lucida Sans Unicode"/>
              </a:rPr>
              <a:t>hechas</a:t>
            </a:r>
            <a:r>
              <a:rPr sz="3300" spc="-204" dirty="0">
                <a:latin typeface="Lucida Sans Unicode"/>
                <a:cs typeface="Lucida Sans Unicode"/>
              </a:rPr>
              <a:t> </a:t>
            </a:r>
            <a:r>
              <a:rPr sz="3300" spc="-190" dirty="0">
                <a:latin typeface="Lucida Sans Unicode"/>
                <a:cs typeface="Lucida Sans Unicode"/>
              </a:rPr>
              <a:t>de </a:t>
            </a:r>
            <a:r>
              <a:rPr sz="3300" spc="-1030" dirty="0">
                <a:latin typeface="Lucida Sans Unicode"/>
                <a:cs typeface="Lucida Sans Unicode"/>
              </a:rPr>
              <a:t> </a:t>
            </a:r>
            <a:r>
              <a:rPr sz="3300" spc="-195" dirty="0">
                <a:latin typeface="Lucida Sans Unicode"/>
                <a:cs typeface="Lucida Sans Unicode"/>
              </a:rPr>
              <a:t>materiales</a:t>
            </a:r>
            <a:r>
              <a:rPr sz="3300" spc="-190" dirty="0">
                <a:latin typeface="Lucida Sans Unicode"/>
                <a:cs typeface="Lucida Sans Unicode"/>
              </a:rPr>
              <a:t> </a:t>
            </a:r>
            <a:r>
              <a:rPr sz="3300" spc="-160" dirty="0">
                <a:latin typeface="Lucida Sans Unicode"/>
                <a:cs typeface="Lucida Sans Unicode"/>
              </a:rPr>
              <a:t>livianos</a:t>
            </a:r>
            <a:r>
              <a:rPr sz="3300" spc="-155" dirty="0">
                <a:latin typeface="Lucida Sans Unicode"/>
                <a:cs typeface="Lucida Sans Unicode"/>
              </a:rPr>
              <a:t> </a:t>
            </a:r>
            <a:r>
              <a:rPr sz="3300" spc="-195" dirty="0">
                <a:latin typeface="Lucida Sans Unicode"/>
                <a:cs typeface="Lucida Sans Unicode"/>
              </a:rPr>
              <a:t>pero</a:t>
            </a:r>
            <a:r>
              <a:rPr sz="3300" spc="-190" dirty="0">
                <a:latin typeface="Lucida Sans Unicode"/>
                <a:cs typeface="Lucida Sans Unicode"/>
              </a:rPr>
              <a:t> </a:t>
            </a:r>
            <a:r>
              <a:rPr sz="3300" spc="-185" dirty="0">
                <a:latin typeface="Lucida Sans Unicode"/>
                <a:cs typeface="Lucida Sans Unicode"/>
              </a:rPr>
              <a:t>resistentes, </a:t>
            </a:r>
            <a:r>
              <a:rPr sz="3300" spc="-180" dirty="0">
                <a:latin typeface="Lucida Sans Unicode"/>
                <a:cs typeface="Lucida Sans Unicode"/>
              </a:rPr>
              <a:t> </a:t>
            </a:r>
            <a:r>
              <a:rPr sz="3300" spc="-210" dirty="0">
                <a:latin typeface="Lucida Sans Unicode"/>
                <a:cs typeface="Lucida Sans Unicode"/>
              </a:rPr>
              <a:t>como</a:t>
            </a:r>
            <a:r>
              <a:rPr sz="3300" spc="-305" dirty="0">
                <a:latin typeface="Lucida Sans Unicode"/>
                <a:cs typeface="Lucida Sans Unicode"/>
              </a:rPr>
              <a:t> </a:t>
            </a:r>
            <a:r>
              <a:rPr sz="3300" spc="-204" dirty="0">
                <a:latin typeface="Lucida Sans Unicode"/>
                <a:cs typeface="Lucida Sans Unicode"/>
              </a:rPr>
              <a:t>fibra</a:t>
            </a:r>
            <a:r>
              <a:rPr sz="3300" spc="-300" dirty="0">
                <a:latin typeface="Lucida Sans Unicode"/>
                <a:cs typeface="Lucida Sans Unicode"/>
              </a:rPr>
              <a:t> </a:t>
            </a:r>
            <a:r>
              <a:rPr sz="3300" spc="-190" dirty="0">
                <a:latin typeface="Lucida Sans Unicode"/>
                <a:cs typeface="Lucida Sans Unicode"/>
              </a:rPr>
              <a:t>de</a:t>
            </a:r>
            <a:r>
              <a:rPr sz="3300" spc="-305" dirty="0">
                <a:latin typeface="Lucida Sans Unicode"/>
                <a:cs typeface="Lucida Sans Unicode"/>
              </a:rPr>
              <a:t> </a:t>
            </a:r>
            <a:r>
              <a:rPr sz="3300" spc="-210" dirty="0">
                <a:latin typeface="Lucida Sans Unicode"/>
                <a:cs typeface="Lucida Sans Unicode"/>
              </a:rPr>
              <a:t>carbono</a:t>
            </a:r>
            <a:r>
              <a:rPr sz="3300" spc="-300" dirty="0">
                <a:latin typeface="Lucida Sans Unicode"/>
                <a:cs typeface="Lucida Sans Unicode"/>
              </a:rPr>
              <a:t> </a:t>
            </a:r>
            <a:r>
              <a:rPr sz="3300" spc="-105" dirty="0">
                <a:latin typeface="Lucida Sans Unicode"/>
                <a:cs typeface="Lucida Sans Unicode"/>
              </a:rPr>
              <a:t>y</a:t>
            </a:r>
            <a:r>
              <a:rPr sz="3300" spc="-300" dirty="0">
                <a:latin typeface="Lucida Sans Unicode"/>
                <a:cs typeface="Lucida Sans Unicode"/>
              </a:rPr>
              <a:t> </a:t>
            </a:r>
            <a:r>
              <a:rPr sz="3300" spc="-195" dirty="0">
                <a:latin typeface="Lucida Sans Unicode"/>
                <a:cs typeface="Lucida Sans Unicode"/>
              </a:rPr>
              <a:t>termoplásticos.</a:t>
            </a:r>
            <a:endParaRPr sz="330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513865"/>
            <a:ext cx="5044350" cy="7773134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734190" y="913829"/>
            <a:ext cx="128200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869" dirty="0">
                <a:latin typeface="Tahoma"/>
                <a:cs typeface="Tahoma"/>
              </a:rPr>
              <a:t>A</a:t>
            </a:r>
            <a:r>
              <a:rPr sz="8000" spc="-140" dirty="0">
                <a:latin typeface="Tahoma"/>
                <a:cs typeface="Tahoma"/>
              </a:rPr>
              <a:t>n</a:t>
            </a:r>
            <a:r>
              <a:rPr sz="8000" spc="55" dirty="0">
                <a:latin typeface="Tahoma"/>
                <a:cs typeface="Tahoma"/>
              </a:rPr>
              <a:t>t</a:t>
            </a:r>
            <a:r>
              <a:rPr sz="8000" spc="-160" dirty="0">
                <a:latin typeface="Tahoma"/>
                <a:cs typeface="Tahoma"/>
              </a:rPr>
              <a:t>e</a:t>
            </a:r>
            <a:r>
              <a:rPr sz="8000" spc="135" dirty="0">
                <a:latin typeface="Tahoma"/>
                <a:cs typeface="Tahoma"/>
              </a:rPr>
              <a:t>c</a:t>
            </a:r>
            <a:r>
              <a:rPr sz="8000" spc="-160" dirty="0">
                <a:latin typeface="Tahoma"/>
                <a:cs typeface="Tahoma"/>
              </a:rPr>
              <a:t>e</a:t>
            </a:r>
            <a:r>
              <a:rPr sz="8000" spc="50" dirty="0">
                <a:latin typeface="Tahoma"/>
                <a:cs typeface="Tahoma"/>
              </a:rPr>
              <a:t>d</a:t>
            </a:r>
            <a:r>
              <a:rPr sz="8000" spc="-160" dirty="0">
                <a:latin typeface="Tahoma"/>
                <a:cs typeface="Tahoma"/>
              </a:rPr>
              <a:t>e</a:t>
            </a:r>
            <a:r>
              <a:rPr sz="8000" spc="-140" dirty="0">
                <a:latin typeface="Tahoma"/>
                <a:cs typeface="Tahoma"/>
              </a:rPr>
              <a:t>n</a:t>
            </a:r>
            <a:r>
              <a:rPr sz="8000" spc="55" dirty="0">
                <a:latin typeface="Tahoma"/>
                <a:cs typeface="Tahoma"/>
              </a:rPr>
              <a:t>t</a:t>
            </a:r>
            <a:r>
              <a:rPr sz="8000" spc="-160" dirty="0">
                <a:latin typeface="Tahoma"/>
                <a:cs typeface="Tahoma"/>
              </a:rPr>
              <a:t>e</a:t>
            </a:r>
            <a:r>
              <a:rPr sz="8000" spc="-495" dirty="0">
                <a:latin typeface="Tahoma"/>
                <a:cs typeface="Tahoma"/>
              </a:rPr>
              <a:t>s</a:t>
            </a:r>
            <a:r>
              <a:rPr sz="8000" spc="-705" dirty="0">
                <a:latin typeface="Tahoma"/>
                <a:cs typeface="Tahoma"/>
              </a:rPr>
              <a:t> </a:t>
            </a:r>
            <a:r>
              <a:rPr sz="8000" spc="-60" dirty="0">
                <a:latin typeface="Tahoma"/>
                <a:cs typeface="Tahoma"/>
              </a:rPr>
              <a:t>y</a:t>
            </a:r>
            <a:r>
              <a:rPr sz="8000" spc="-705" dirty="0">
                <a:latin typeface="Tahoma"/>
                <a:cs typeface="Tahoma"/>
              </a:rPr>
              <a:t> </a:t>
            </a:r>
            <a:r>
              <a:rPr sz="8000" spc="-180" dirty="0">
                <a:latin typeface="Tahoma"/>
                <a:cs typeface="Tahoma"/>
              </a:rPr>
              <a:t>F</a:t>
            </a:r>
            <a:r>
              <a:rPr sz="8000" spc="-110" dirty="0">
                <a:latin typeface="Tahoma"/>
                <a:cs typeface="Tahoma"/>
              </a:rPr>
              <a:t>u</a:t>
            </a:r>
            <a:r>
              <a:rPr sz="8000" spc="-140" dirty="0">
                <a:latin typeface="Tahoma"/>
                <a:cs typeface="Tahoma"/>
              </a:rPr>
              <a:t>n</a:t>
            </a:r>
            <a:r>
              <a:rPr sz="8000" spc="50" dirty="0">
                <a:latin typeface="Tahoma"/>
                <a:cs typeface="Tahoma"/>
              </a:rPr>
              <a:t>d</a:t>
            </a:r>
            <a:r>
              <a:rPr sz="8000" spc="-509" dirty="0">
                <a:latin typeface="Tahoma"/>
                <a:cs typeface="Tahoma"/>
              </a:rPr>
              <a:t>a</a:t>
            </a:r>
            <a:r>
              <a:rPr sz="8000" spc="-459" dirty="0">
                <a:latin typeface="Tahoma"/>
                <a:cs typeface="Tahoma"/>
              </a:rPr>
              <a:t>m</a:t>
            </a:r>
            <a:r>
              <a:rPr sz="8000" spc="-160" dirty="0">
                <a:latin typeface="Tahoma"/>
                <a:cs typeface="Tahoma"/>
              </a:rPr>
              <a:t>e</a:t>
            </a:r>
            <a:r>
              <a:rPr sz="8000" spc="-140" dirty="0">
                <a:latin typeface="Tahoma"/>
                <a:cs typeface="Tahoma"/>
              </a:rPr>
              <a:t>n</a:t>
            </a:r>
            <a:r>
              <a:rPr sz="8000" spc="55" dirty="0">
                <a:latin typeface="Tahoma"/>
                <a:cs typeface="Tahoma"/>
              </a:rPr>
              <a:t>t</a:t>
            </a:r>
            <a:r>
              <a:rPr sz="8000" cap="small" spc="-55" dirty="0">
                <a:latin typeface="Tahoma"/>
                <a:cs typeface="Tahoma"/>
              </a:rPr>
              <a:t>o</a:t>
            </a:r>
            <a:r>
              <a:rPr sz="8000" spc="-495" dirty="0">
                <a:latin typeface="Tahoma"/>
                <a:cs typeface="Tahoma"/>
              </a:rPr>
              <a:t>s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46816" y="3177184"/>
            <a:ext cx="1341755" cy="3865245"/>
          </a:xfrm>
          <a:custGeom>
            <a:avLst/>
            <a:gdLst/>
            <a:ahLst/>
            <a:cxnLst/>
            <a:rect l="l" t="t" r="r" b="b"/>
            <a:pathLst>
              <a:path w="1341755" h="3865245">
                <a:moveTo>
                  <a:pt x="1341182" y="3864700"/>
                </a:moveTo>
                <a:lnTo>
                  <a:pt x="1272647" y="3834369"/>
                </a:lnTo>
                <a:lnTo>
                  <a:pt x="1225502" y="3812107"/>
                </a:lnTo>
                <a:lnTo>
                  <a:pt x="1179066" y="3789084"/>
                </a:lnTo>
                <a:lnTo>
                  <a:pt x="1133349" y="3765309"/>
                </a:lnTo>
                <a:lnTo>
                  <a:pt x="1088366" y="3740787"/>
                </a:lnTo>
                <a:lnTo>
                  <a:pt x="1044129" y="3715526"/>
                </a:lnTo>
                <a:lnTo>
                  <a:pt x="1000649" y="3689534"/>
                </a:lnTo>
                <a:lnTo>
                  <a:pt x="957939" y="3662817"/>
                </a:lnTo>
                <a:lnTo>
                  <a:pt x="916011" y="3635383"/>
                </a:lnTo>
                <a:lnTo>
                  <a:pt x="874879" y="3607238"/>
                </a:lnTo>
                <a:lnTo>
                  <a:pt x="834554" y="3578391"/>
                </a:lnTo>
                <a:lnTo>
                  <a:pt x="795048" y="3548848"/>
                </a:lnTo>
                <a:lnTo>
                  <a:pt x="756374" y="3518616"/>
                </a:lnTo>
                <a:lnTo>
                  <a:pt x="718545" y="3487702"/>
                </a:lnTo>
                <a:lnTo>
                  <a:pt x="681573" y="3456114"/>
                </a:lnTo>
                <a:lnTo>
                  <a:pt x="645470" y="3423859"/>
                </a:lnTo>
                <a:lnTo>
                  <a:pt x="610248" y="3390944"/>
                </a:lnTo>
                <a:lnTo>
                  <a:pt x="575920" y="3357376"/>
                </a:lnTo>
                <a:lnTo>
                  <a:pt x="542498" y="3323162"/>
                </a:lnTo>
                <a:lnTo>
                  <a:pt x="509996" y="3288310"/>
                </a:lnTo>
                <a:lnTo>
                  <a:pt x="478424" y="3252826"/>
                </a:lnTo>
                <a:lnTo>
                  <a:pt x="445452" y="3213982"/>
                </a:lnTo>
                <a:lnTo>
                  <a:pt x="413598" y="3174505"/>
                </a:lnTo>
                <a:lnTo>
                  <a:pt x="382868" y="3134410"/>
                </a:lnTo>
                <a:lnTo>
                  <a:pt x="353269" y="3093714"/>
                </a:lnTo>
                <a:lnTo>
                  <a:pt x="324809" y="3052433"/>
                </a:lnTo>
                <a:lnTo>
                  <a:pt x="297493" y="3010582"/>
                </a:lnTo>
                <a:lnTo>
                  <a:pt x="271330" y="2968178"/>
                </a:lnTo>
                <a:lnTo>
                  <a:pt x="246326" y="2925237"/>
                </a:lnTo>
                <a:lnTo>
                  <a:pt x="222487" y="2881775"/>
                </a:lnTo>
                <a:lnTo>
                  <a:pt x="199821" y="2837807"/>
                </a:lnTo>
                <a:lnTo>
                  <a:pt x="178334" y="2793350"/>
                </a:lnTo>
                <a:lnTo>
                  <a:pt x="158034" y="2748419"/>
                </a:lnTo>
                <a:lnTo>
                  <a:pt x="138927" y="2703031"/>
                </a:lnTo>
                <a:lnTo>
                  <a:pt x="121020" y="2657203"/>
                </a:lnTo>
                <a:lnTo>
                  <a:pt x="104320" y="2610948"/>
                </a:lnTo>
                <a:lnTo>
                  <a:pt x="88834" y="2564285"/>
                </a:lnTo>
                <a:lnTo>
                  <a:pt x="74569" y="2517228"/>
                </a:lnTo>
                <a:lnTo>
                  <a:pt x="61531" y="2469795"/>
                </a:lnTo>
                <a:lnTo>
                  <a:pt x="49728" y="2422000"/>
                </a:lnTo>
                <a:lnTo>
                  <a:pt x="39166" y="2373859"/>
                </a:lnTo>
                <a:lnTo>
                  <a:pt x="29853" y="2325390"/>
                </a:lnTo>
                <a:lnTo>
                  <a:pt x="21794" y="2276607"/>
                </a:lnTo>
                <a:lnTo>
                  <a:pt x="14998" y="2227528"/>
                </a:lnTo>
                <a:lnTo>
                  <a:pt x="9471" y="2178167"/>
                </a:lnTo>
                <a:lnTo>
                  <a:pt x="5219" y="2128541"/>
                </a:lnTo>
                <a:lnTo>
                  <a:pt x="2208" y="2079013"/>
                </a:lnTo>
                <a:lnTo>
                  <a:pt x="469" y="2029505"/>
                </a:lnTo>
                <a:lnTo>
                  <a:pt x="0" y="1980034"/>
                </a:lnTo>
                <a:lnTo>
                  <a:pt x="795" y="1930614"/>
                </a:lnTo>
                <a:lnTo>
                  <a:pt x="2850" y="1881263"/>
                </a:lnTo>
                <a:lnTo>
                  <a:pt x="6162" y="1831995"/>
                </a:lnTo>
                <a:lnTo>
                  <a:pt x="10726" y="1782826"/>
                </a:lnTo>
                <a:lnTo>
                  <a:pt x="16538" y="1733774"/>
                </a:lnTo>
                <a:lnTo>
                  <a:pt x="23593" y="1684852"/>
                </a:lnTo>
                <a:lnTo>
                  <a:pt x="31888" y="1636078"/>
                </a:lnTo>
                <a:lnTo>
                  <a:pt x="41417" y="1587467"/>
                </a:lnTo>
                <a:lnTo>
                  <a:pt x="52178" y="1539035"/>
                </a:lnTo>
                <a:lnTo>
                  <a:pt x="64165" y="1490798"/>
                </a:lnTo>
                <a:lnTo>
                  <a:pt x="77374" y="1442771"/>
                </a:lnTo>
                <a:lnTo>
                  <a:pt x="91802" y="1394971"/>
                </a:lnTo>
                <a:lnTo>
                  <a:pt x="107443" y="1347413"/>
                </a:lnTo>
                <a:lnTo>
                  <a:pt x="124294" y="1300114"/>
                </a:lnTo>
                <a:lnTo>
                  <a:pt x="142350" y="1253089"/>
                </a:lnTo>
                <a:lnTo>
                  <a:pt x="161608" y="1206354"/>
                </a:lnTo>
                <a:lnTo>
                  <a:pt x="182062" y="1159924"/>
                </a:lnTo>
                <a:lnTo>
                  <a:pt x="203710" y="1113816"/>
                </a:lnTo>
                <a:lnTo>
                  <a:pt x="226545" y="1068046"/>
                </a:lnTo>
                <a:lnTo>
                  <a:pt x="250565" y="1022630"/>
                </a:lnTo>
                <a:lnTo>
                  <a:pt x="275765" y="977583"/>
                </a:lnTo>
                <a:lnTo>
                  <a:pt x="302140" y="932920"/>
                </a:lnTo>
                <a:lnTo>
                  <a:pt x="329687" y="888659"/>
                </a:lnTo>
                <a:lnTo>
                  <a:pt x="355997" y="848437"/>
                </a:lnTo>
                <a:lnTo>
                  <a:pt x="383216" y="808723"/>
                </a:lnTo>
                <a:lnTo>
                  <a:pt x="411332" y="769524"/>
                </a:lnTo>
                <a:lnTo>
                  <a:pt x="440337" y="730849"/>
                </a:lnTo>
                <a:lnTo>
                  <a:pt x="470220" y="692707"/>
                </a:lnTo>
                <a:lnTo>
                  <a:pt x="500971" y="655107"/>
                </a:lnTo>
                <a:lnTo>
                  <a:pt x="532579" y="618057"/>
                </a:lnTo>
                <a:lnTo>
                  <a:pt x="565036" y="581566"/>
                </a:lnTo>
                <a:lnTo>
                  <a:pt x="598330" y="545642"/>
                </a:lnTo>
                <a:lnTo>
                  <a:pt x="632452" y="510294"/>
                </a:lnTo>
                <a:lnTo>
                  <a:pt x="667392" y="475531"/>
                </a:lnTo>
                <a:lnTo>
                  <a:pt x="703139" y="441361"/>
                </a:lnTo>
                <a:lnTo>
                  <a:pt x="739684" y="407793"/>
                </a:lnTo>
                <a:lnTo>
                  <a:pt x="777016" y="374835"/>
                </a:lnTo>
                <a:lnTo>
                  <a:pt x="815125" y="342497"/>
                </a:lnTo>
                <a:lnTo>
                  <a:pt x="854002" y="310786"/>
                </a:lnTo>
                <a:lnTo>
                  <a:pt x="893635" y="279711"/>
                </a:lnTo>
                <a:lnTo>
                  <a:pt x="934016" y="249282"/>
                </a:lnTo>
                <a:lnTo>
                  <a:pt x="975133" y="219506"/>
                </a:lnTo>
                <a:lnTo>
                  <a:pt x="1016977" y="190392"/>
                </a:lnTo>
                <a:lnTo>
                  <a:pt x="1059539" y="161949"/>
                </a:lnTo>
                <a:lnTo>
                  <a:pt x="1102806" y="134185"/>
                </a:lnTo>
                <a:lnTo>
                  <a:pt x="1146771" y="107109"/>
                </a:lnTo>
                <a:lnTo>
                  <a:pt x="1191422" y="80730"/>
                </a:lnTo>
                <a:lnTo>
                  <a:pt x="1236749" y="55056"/>
                </a:lnTo>
                <a:lnTo>
                  <a:pt x="1282743" y="30096"/>
                </a:lnTo>
                <a:lnTo>
                  <a:pt x="1329393" y="5859"/>
                </a:lnTo>
                <a:lnTo>
                  <a:pt x="1341182" y="0"/>
                </a:lnTo>
                <a:lnTo>
                  <a:pt x="1341182" y="741626"/>
                </a:lnTo>
                <a:lnTo>
                  <a:pt x="1000649" y="1206799"/>
                </a:lnTo>
                <a:lnTo>
                  <a:pt x="973765" y="1244873"/>
                </a:lnTo>
                <a:lnTo>
                  <a:pt x="948176" y="1283589"/>
                </a:lnTo>
                <a:lnTo>
                  <a:pt x="921174" y="1327437"/>
                </a:lnTo>
                <a:lnTo>
                  <a:pt x="895951" y="1371800"/>
                </a:lnTo>
                <a:lnTo>
                  <a:pt x="872517" y="1416641"/>
                </a:lnTo>
                <a:lnTo>
                  <a:pt x="850880" y="1461924"/>
                </a:lnTo>
                <a:lnTo>
                  <a:pt x="831050" y="1507613"/>
                </a:lnTo>
                <a:lnTo>
                  <a:pt x="813035" y="1553670"/>
                </a:lnTo>
                <a:lnTo>
                  <a:pt x="796844" y="1600060"/>
                </a:lnTo>
                <a:lnTo>
                  <a:pt x="782487" y="1646745"/>
                </a:lnTo>
                <a:lnTo>
                  <a:pt x="769971" y="1693689"/>
                </a:lnTo>
                <a:lnTo>
                  <a:pt x="759307" y="1740857"/>
                </a:lnTo>
                <a:lnTo>
                  <a:pt x="750503" y="1788210"/>
                </a:lnTo>
                <a:lnTo>
                  <a:pt x="743569" y="1835713"/>
                </a:lnTo>
                <a:lnTo>
                  <a:pt x="738512" y="1883328"/>
                </a:lnTo>
                <a:lnTo>
                  <a:pt x="735343" y="1931021"/>
                </a:lnTo>
                <a:lnTo>
                  <a:pt x="734070" y="1978753"/>
                </a:lnTo>
                <a:lnTo>
                  <a:pt x="734701" y="2026489"/>
                </a:lnTo>
                <a:lnTo>
                  <a:pt x="737247" y="2074192"/>
                </a:lnTo>
                <a:lnTo>
                  <a:pt x="742037" y="2124898"/>
                </a:lnTo>
                <a:lnTo>
                  <a:pt x="749045" y="2175192"/>
                </a:lnTo>
                <a:lnTo>
                  <a:pt x="758249" y="2225026"/>
                </a:lnTo>
                <a:lnTo>
                  <a:pt x="769628" y="2274353"/>
                </a:lnTo>
                <a:lnTo>
                  <a:pt x="783162" y="2323125"/>
                </a:lnTo>
                <a:lnTo>
                  <a:pt x="798830" y="2371295"/>
                </a:lnTo>
                <a:lnTo>
                  <a:pt x="816610" y="2418816"/>
                </a:lnTo>
                <a:lnTo>
                  <a:pt x="836482" y="2465641"/>
                </a:lnTo>
                <a:lnTo>
                  <a:pt x="858424" y="2511721"/>
                </a:lnTo>
                <a:lnTo>
                  <a:pt x="882416" y="2557011"/>
                </a:lnTo>
                <a:lnTo>
                  <a:pt x="908438" y="2601462"/>
                </a:lnTo>
                <a:lnTo>
                  <a:pt x="936467" y="2645027"/>
                </a:lnTo>
                <a:lnTo>
                  <a:pt x="966482" y="2687659"/>
                </a:lnTo>
                <a:lnTo>
                  <a:pt x="998464" y="2729311"/>
                </a:lnTo>
                <a:lnTo>
                  <a:pt x="1032391" y="2769935"/>
                </a:lnTo>
                <a:lnTo>
                  <a:pt x="1063220" y="2804189"/>
                </a:lnTo>
                <a:lnTo>
                  <a:pt x="1095315" y="2837534"/>
                </a:lnTo>
                <a:lnTo>
                  <a:pt x="1128668" y="2869968"/>
                </a:lnTo>
                <a:lnTo>
                  <a:pt x="1163274" y="2901487"/>
                </a:lnTo>
                <a:lnTo>
                  <a:pt x="1199125" y="2932090"/>
                </a:lnTo>
                <a:lnTo>
                  <a:pt x="1236214" y="2961773"/>
                </a:lnTo>
                <a:lnTo>
                  <a:pt x="1274535" y="2990535"/>
                </a:lnTo>
                <a:lnTo>
                  <a:pt x="1314081" y="3018371"/>
                </a:lnTo>
                <a:lnTo>
                  <a:pt x="1341182" y="3036261"/>
                </a:lnTo>
                <a:lnTo>
                  <a:pt x="1341182" y="3864700"/>
                </a:lnTo>
                <a:close/>
              </a:path>
              <a:path w="1341755" h="3865245">
                <a:moveTo>
                  <a:pt x="1341182" y="861353"/>
                </a:moveTo>
                <a:lnTo>
                  <a:pt x="1297826" y="895574"/>
                </a:lnTo>
                <a:lnTo>
                  <a:pt x="1260121" y="927176"/>
                </a:lnTo>
                <a:lnTo>
                  <a:pt x="1223544" y="959559"/>
                </a:lnTo>
                <a:lnTo>
                  <a:pt x="1188113" y="992706"/>
                </a:lnTo>
                <a:lnTo>
                  <a:pt x="1153848" y="1026603"/>
                </a:lnTo>
                <a:lnTo>
                  <a:pt x="1120767" y="1061235"/>
                </a:lnTo>
                <a:lnTo>
                  <a:pt x="1088887" y="1096586"/>
                </a:lnTo>
                <a:lnTo>
                  <a:pt x="1058229" y="1132640"/>
                </a:lnTo>
                <a:lnTo>
                  <a:pt x="1028810" y="1169383"/>
                </a:lnTo>
                <a:lnTo>
                  <a:pt x="1000649" y="1206799"/>
                </a:lnTo>
                <a:lnTo>
                  <a:pt x="1341182" y="741626"/>
                </a:lnTo>
                <a:lnTo>
                  <a:pt x="1341182" y="861353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"/>
            <a:ext cx="10409555" cy="10287635"/>
            <a:chOff x="0" y="2"/>
            <a:chExt cx="10409555" cy="10287635"/>
          </a:xfrm>
        </p:grpSpPr>
        <p:sp>
          <p:nvSpPr>
            <p:cNvPr id="4" name="object 4"/>
            <p:cNvSpPr/>
            <p:nvPr/>
          </p:nvSpPr>
          <p:spPr>
            <a:xfrm>
              <a:off x="0" y="265"/>
              <a:ext cx="8458200" cy="10287000"/>
            </a:xfrm>
            <a:custGeom>
              <a:avLst/>
              <a:gdLst/>
              <a:ahLst/>
              <a:cxnLst/>
              <a:rect l="l" t="t" r="r" b="b"/>
              <a:pathLst>
                <a:path w="8458200" h="10287000">
                  <a:moveTo>
                    <a:pt x="8458187" y="1270"/>
                  </a:moveTo>
                  <a:lnTo>
                    <a:pt x="8458086" y="0"/>
                  </a:lnTo>
                  <a:lnTo>
                    <a:pt x="101" y="0"/>
                  </a:lnTo>
                  <a:lnTo>
                    <a:pt x="101" y="1270"/>
                  </a:lnTo>
                  <a:lnTo>
                    <a:pt x="0" y="10286975"/>
                  </a:lnTo>
                  <a:lnTo>
                    <a:pt x="8458187" y="10286975"/>
                  </a:lnTo>
                  <a:lnTo>
                    <a:pt x="8458187" y="1270"/>
                  </a:lnTo>
                  <a:close/>
                </a:path>
              </a:pathLst>
            </a:custGeom>
            <a:solidFill>
              <a:srgbClr val="D8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44208" y="8945892"/>
              <a:ext cx="3865245" cy="1341120"/>
            </a:xfrm>
            <a:custGeom>
              <a:avLst/>
              <a:gdLst/>
              <a:ahLst/>
              <a:cxnLst/>
              <a:rect l="l" t="t" r="r" b="b"/>
              <a:pathLst>
                <a:path w="3865245" h="1341120">
                  <a:moveTo>
                    <a:pt x="0" y="1341107"/>
                  </a:moveTo>
                  <a:lnTo>
                    <a:pt x="29399" y="1274562"/>
                  </a:lnTo>
                  <a:lnTo>
                    <a:pt x="51613" y="1227394"/>
                  </a:lnTo>
                  <a:lnTo>
                    <a:pt x="74588" y="1180933"/>
                  </a:lnTo>
                  <a:lnTo>
                    <a:pt x="98316" y="1135193"/>
                  </a:lnTo>
                  <a:lnTo>
                    <a:pt x="122791" y="1090184"/>
                  </a:lnTo>
                  <a:lnTo>
                    <a:pt x="148006" y="1045920"/>
                  </a:lnTo>
                  <a:lnTo>
                    <a:pt x="173954" y="1002414"/>
                  </a:lnTo>
                  <a:lnTo>
                    <a:pt x="200626" y="959676"/>
                  </a:lnTo>
                  <a:lnTo>
                    <a:pt x="228017" y="917720"/>
                  </a:lnTo>
                  <a:lnTo>
                    <a:pt x="256119" y="876559"/>
                  </a:lnTo>
                  <a:lnTo>
                    <a:pt x="284925" y="836204"/>
                  </a:lnTo>
                  <a:lnTo>
                    <a:pt x="314428" y="796668"/>
                  </a:lnTo>
                  <a:lnTo>
                    <a:pt x="344620" y="757963"/>
                  </a:lnTo>
                  <a:lnTo>
                    <a:pt x="375494" y="720102"/>
                  </a:lnTo>
                  <a:lnTo>
                    <a:pt x="407044" y="683097"/>
                  </a:lnTo>
                  <a:lnTo>
                    <a:pt x="439262" y="646960"/>
                  </a:lnTo>
                  <a:lnTo>
                    <a:pt x="472140" y="611705"/>
                  </a:lnTo>
                  <a:lnTo>
                    <a:pt x="505673" y="577342"/>
                  </a:lnTo>
                  <a:lnTo>
                    <a:pt x="539852" y="543885"/>
                  </a:lnTo>
                  <a:lnTo>
                    <a:pt x="574671" y="511347"/>
                  </a:lnTo>
                  <a:lnTo>
                    <a:pt x="610122" y="479738"/>
                  </a:lnTo>
                  <a:lnTo>
                    <a:pt x="648932" y="446726"/>
                  </a:lnTo>
                  <a:lnTo>
                    <a:pt x="688376" y="414831"/>
                  </a:lnTo>
                  <a:lnTo>
                    <a:pt x="728439" y="384060"/>
                  </a:lnTo>
                  <a:lnTo>
                    <a:pt x="769105" y="354419"/>
                  </a:lnTo>
                  <a:lnTo>
                    <a:pt x="810356" y="325916"/>
                  </a:lnTo>
                  <a:lnTo>
                    <a:pt x="852179" y="298558"/>
                  </a:lnTo>
                  <a:lnTo>
                    <a:pt x="894556" y="272351"/>
                  </a:lnTo>
                  <a:lnTo>
                    <a:pt x="937471" y="247302"/>
                  </a:lnTo>
                  <a:lnTo>
                    <a:pt x="980909" y="223418"/>
                  </a:lnTo>
                  <a:lnTo>
                    <a:pt x="1024853" y="200707"/>
                  </a:lnTo>
                  <a:lnTo>
                    <a:pt x="1069288" y="179174"/>
                  </a:lnTo>
                  <a:lnTo>
                    <a:pt x="1114198" y="158827"/>
                  </a:lnTo>
                  <a:lnTo>
                    <a:pt x="1159566" y="139673"/>
                  </a:lnTo>
                  <a:lnTo>
                    <a:pt x="1205376" y="121719"/>
                  </a:lnTo>
                  <a:lnTo>
                    <a:pt x="1251613" y="104972"/>
                  </a:lnTo>
                  <a:lnTo>
                    <a:pt x="1298260" y="89437"/>
                  </a:lnTo>
                  <a:lnTo>
                    <a:pt x="1345302" y="75123"/>
                  </a:lnTo>
                  <a:lnTo>
                    <a:pt x="1392723" y="62037"/>
                  </a:lnTo>
                  <a:lnTo>
                    <a:pt x="1440505" y="50184"/>
                  </a:lnTo>
                  <a:lnTo>
                    <a:pt x="1488635" y="39573"/>
                  </a:lnTo>
                  <a:lnTo>
                    <a:pt x="1537094" y="30209"/>
                  </a:lnTo>
                  <a:lnTo>
                    <a:pt x="1585869" y="22101"/>
                  </a:lnTo>
                  <a:lnTo>
                    <a:pt x="1634941" y="15254"/>
                  </a:lnTo>
                  <a:lnTo>
                    <a:pt x="1684296" y="9676"/>
                  </a:lnTo>
                  <a:lnTo>
                    <a:pt x="1733918" y="5373"/>
                  </a:lnTo>
                  <a:lnTo>
                    <a:pt x="1783443" y="2310"/>
                  </a:lnTo>
                  <a:lnTo>
                    <a:pt x="1832949" y="520"/>
                  </a:lnTo>
                  <a:lnTo>
                    <a:pt x="1882420" y="0"/>
                  </a:lnTo>
                  <a:lnTo>
                    <a:pt x="1931840" y="744"/>
                  </a:lnTo>
                  <a:lnTo>
                    <a:pt x="1981194" y="2748"/>
                  </a:lnTo>
                  <a:lnTo>
                    <a:pt x="2030465" y="6009"/>
                  </a:lnTo>
                  <a:lnTo>
                    <a:pt x="2079638" y="10522"/>
                  </a:lnTo>
                  <a:lnTo>
                    <a:pt x="2128696" y="16283"/>
                  </a:lnTo>
                  <a:lnTo>
                    <a:pt x="2177625" y="23288"/>
                  </a:lnTo>
                  <a:lnTo>
                    <a:pt x="2226408" y="31532"/>
                  </a:lnTo>
                  <a:lnTo>
                    <a:pt x="2275029" y="41012"/>
                  </a:lnTo>
                  <a:lnTo>
                    <a:pt x="2323472" y="51722"/>
                  </a:lnTo>
                  <a:lnTo>
                    <a:pt x="2371721" y="63659"/>
                  </a:lnTo>
                  <a:lnTo>
                    <a:pt x="2419762" y="76819"/>
                  </a:lnTo>
                  <a:lnTo>
                    <a:pt x="2467577" y="91197"/>
                  </a:lnTo>
                  <a:lnTo>
                    <a:pt x="2515150" y="106790"/>
                  </a:lnTo>
                  <a:lnTo>
                    <a:pt x="2562467" y="123592"/>
                  </a:lnTo>
                  <a:lnTo>
                    <a:pt x="2609511" y="141600"/>
                  </a:lnTo>
                  <a:lnTo>
                    <a:pt x="2656266" y="160809"/>
                  </a:lnTo>
                  <a:lnTo>
                    <a:pt x="2702717" y="181215"/>
                  </a:lnTo>
                  <a:lnTo>
                    <a:pt x="2748847" y="202815"/>
                  </a:lnTo>
                  <a:lnTo>
                    <a:pt x="2794640" y="225603"/>
                  </a:lnTo>
                  <a:lnTo>
                    <a:pt x="2840082" y="249576"/>
                  </a:lnTo>
                  <a:lnTo>
                    <a:pt x="2885155" y="274729"/>
                  </a:lnTo>
                  <a:lnTo>
                    <a:pt x="2929844" y="301059"/>
                  </a:lnTo>
                  <a:lnTo>
                    <a:pt x="2974134" y="328560"/>
                  </a:lnTo>
                  <a:lnTo>
                    <a:pt x="3014383" y="354828"/>
                  </a:lnTo>
                  <a:lnTo>
                    <a:pt x="3054126" y="382006"/>
                  </a:lnTo>
                  <a:lnTo>
                    <a:pt x="3093354" y="410082"/>
                  </a:lnTo>
                  <a:lnTo>
                    <a:pt x="3132059" y="439047"/>
                  </a:lnTo>
                  <a:lnTo>
                    <a:pt x="3170231" y="468890"/>
                  </a:lnTo>
                  <a:lnTo>
                    <a:pt x="3207863" y="499602"/>
                  </a:lnTo>
                  <a:lnTo>
                    <a:pt x="3244946" y="531172"/>
                  </a:lnTo>
                  <a:lnTo>
                    <a:pt x="3281471" y="563591"/>
                  </a:lnTo>
                  <a:lnTo>
                    <a:pt x="3317429" y="596849"/>
                  </a:lnTo>
                  <a:lnTo>
                    <a:pt x="3352812" y="630934"/>
                  </a:lnTo>
                  <a:lnTo>
                    <a:pt x="3387611" y="665838"/>
                  </a:lnTo>
                  <a:lnTo>
                    <a:pt x="3421818" y="701550"/>
                  </a:lnTo>
                  <a:lnTo>
                    <a:pt x="3455424" y="738060"/>
                  </a:lnTo>
                  <a:lnTo>
                    <a:pt x="3488420" y="775358"/>
                  </a:lnTo>
                  <a:lnTo>
                    <a:pt x="3520798" y="813433"/>
                  </a:lnTo>
                  <a:lnTo>
                    <a:pt x="3552549" y="852277"/>
                  </a:lnTo>
                  <a:lnTo>
                    <a:pt x="3583664" y="891878"/>
                  </a:lnTo>
                  <a:lnTo>
                    <a:pt x="3614135" y="932227"/>
                  </a:lnTo>
                  <a:lnTo>
                    <a:pt x="3643954" y="973314"/>
                  </a:lnTo>
                  <a:lnTo>
                    <a:pt x="3673111" y="1015128"/>
                  </a:lnTo>
                  <a:lnTo>
                    <a:pt x="3701598" y="1057660"/>
                  </a:lnTo>
                  <a:lnTo>
                    <a:pt x="3729406" y="1100899"/>
                  </a:lnTo>
                  <a:lnTo>
                    <a:pt x="3756527" y="1144836"/>
                  </a:lnTo>
                  <a:lnTo>
                    <a:pt x="3782953" y="1189459"/>
                  </a:lnTo>
                  <a:lnTo>
                    <a:pt x="3808673" y="1234760"/>
                  </a:lnTo>
                  <a:lnTo>
                    <a:pt x="3833681" y="1280728"/>
                  </a:lnTo>
                  <a:lnTo>
                    <a:pt x="3857967" y="1327353"/>
                  </a:lnTo>
                  <a:lnTo>
                    <a:pt x="3864820" y="1341107"/>
                  </a:lnTo>
                  <a:lnTo>
                    <a:pt x="3123860" y="1341107"/>
                  </a:lnTo>
                  <a:lnTo>
                    <a:pt x="2656687" y="999850"/>
                  </a:lnTo>
                  <a:lnTo>
                    <a:pt x="2618586" y="973005"/>
                  </a:lnTo>
                  <a:lnTo>
                    <a:pt x="2579843" y="947456"/>
                  </a:lnTo>
                  <a:lnTo>
                    <a:pt x="2535967" y="920499"/>
                  </a:lnTo>
                  <a:lnTo>
                    <a:pt x="2491579" y="895322"/>
                  </a:lnTo>
                  <a:lnTo>
                    <a:pt x="2446713" y="871935"/>
                  </a:lnTo>
                  <a:lnTo>
                    <a:pt x="2401408" y="850345"/>
                  </a:lnTo>
                  <a:lnTo>
                    <a:pt x="2355699" y="830561"/>
                  </a:lnTo>
                  <a:lnTo>
                    <a:pt x="2309623" y="812594"/>
                  </a:lnTo>
                  <a:lnTo>
                    <a:pt x="2263216" y="796451"/>
                  </a:lnTo>
                  <a:lnTo>
                    <a:pt x="2216516" y="782142"/>
                  </a:lnTo>
                  <a:lnTo>
                    <a:pt x="2169559" y="769675"/>
                  </a:lnTo>
                  <a:lnTo>
                    <a:pt x="2122381" y="759060"/>
                  </a:lnTo>
                  <a:lnTo>
                    <a:pt x="2075019" y="750305"/>
                  </a:lnTo>
                  <a:lnTo>
                    <a:pt x="2027509" y="743419"/>
                  </a:lnTo>
                  <a:lnTo>
                    <a:pt x="1979888" y="738412"/>
                  </a:lnTo>
                  <a:lnTo>
                    <a:pt x="1932192" y="735292"/>
                  </a:lnTo>
                  <a:lnTo>
                    <a:pt x="1884458" y="734068"/>
                  </a:lnTo>
                  <a:lnTo>
                    <a:pt x="1836723" y="734749"/>
                  </a:lnTo>
                  <a:lnTo>
                    <a:pt x="1789023" y="737344"/>
                  </a:lnTo>
                  <a:lnTo>
                    <a:pt x="1738322" y="742186"/>
                  </a:lnTo>
                  <a:lnTo>
                    <a:pt x="1688035" y="749246"/>
                  </a:lnTo>
                  <a:lnTo>
                    <a:pt x="1638211" y="758501"/>
                  </a:lnTo>
                  <a:lnTo>
                    <a:pt x="1588896" y="769932"/>
                  </a:lnTo>
                  <a:lnTo>
                    <a:pt x="1540137" y="783516"/>
                  </a:lnTo>
                  <a:lnTo>
                    <a:pt x="1491983" y="799233"/>
                  </a:lnTo>
                  <a:lnTo>
                    <a:pt x="1444481" y="817062"/>
                  </a:lnTo>
                  <a:lnTo>
                    <a:pt x="1397677" y="836983"/>
                  </a:lnTo>
                  <a:lnTo>
                    <a:pt x="1351619" y="858973"/>
                  </a:lnTo>
                  <a:lnTo>
                    <a:pt x="1306354" y="883012"/>
                  </a:lnTo>
                  <a:lnTo>
                    <a:pt x="1261930" y="909079"/>
                  </a:lnTo>
                  <a:lnTo>
                    <a:pt x="1218394" y="937153"/>
                  </a:lnTo>
                  <a:lnTo>
                    <a:pt x="1175793" y="967213"/>
                  </a:lnTo>
                  <a:lnTo>
                    <a:pt x="1134174" y="999238"/>
                  </a:lnTo>
                  <a:lnTo>
                    <a:pt x="1093585" y="1033207"/>
                  </a:lnTo>
                  <a:lnTo>
                    <a:pt x="1059363" y="1064071"/>
                  </a:lnTo>
                  <a:lnTo>
                    <a:pt x="1026051" y="1096200"/>
                  </a:lnTo>
                  <a:lnTo>
                    <a:pt x="993652" y="1129587"/>
                  </a:lnTo>
                  <a:lnTo>
                    <a:pt x="962168" y="1164225"/>
                  </a:lnTo>
                  <a:lnTo>
                    <a:pt x="931602" y="1200107"/>
                  </a:lnTo>
                  <a:lnTo>
                    <a:pt x="901957" y="1237227"/>
                  </a:lnTo>
                  <a:lnTo>
                    <a:pt x="873235" y="1275578"/>
                  </a:lnTo>
                  <a:lnTo>
                    <a:pt x="845440" y="1315152"/>
                  </a:lnTo>
                  <a:lnTo>
                    <a:pt x="828345" y="1341107"/>
                  </a:lnTo>
                  <a:lnTo>
                    <a:pt x="0" y="1341107"/>
                  </a:lnTo>
                  <a:close/>
                </a:path>
                <a:path w="3865245" h="1341120">
                  <a:moveTo>
                    <a:pt x="3003299" y="1341107"/>
                  </a:moveTo>
                  <a:lnTo>
                    <a:pt x="2968219" y="1296705"/>
                  </a:lnTo>
                  <a:lnTo>
                    <a:pt x="2936578" y="1259033"/>
                  </a:lnTo>
                  <a:lnTo>
                    <a:pt x="2904158" y="1222489"/>
                  </a:lnTo>
                  <a:lnTo>
                    <a:pt x="2870974" y="1187093"/>
                  </a:lnTo>
                  <a:lnTo>
                    <a:pt x="2837041" y="1152863"/>
                  </a:lnTo>
                  <a:lnTo>
                    <a:pt x="2802375" y="1119817"/>
                  </a:lnTo>
                  <a:lnTo>
                    <a:pt x="2766992" y="1087974"/>
                  </a:lnTo>
                  <a:lnTo>
                    <a:pt x="2730906" y="1057353"/>
                  </a:lnTo>
                  <a:lnTo>
                    <a:pt x="2694132" y="1027972"/>
                  </a:lnTo>
                  <a:lnTo>
                    <a:pt x="2656687" y="999850"/>
                  </a:lnTo>
                  <a:lnTo>
                    <a:pt x="3123860" y="1341107"/>
                  </a:lnTo>
                  <a:lnTo>
                    <a:pt x="3003299" y="1341107"/>
                  </a:lnTo>
                  <a:close/>
                </a:path>
              </a:pathLst>
            </a:custGeom>
            <a:solidFill>
              <a:srgbClr val="E6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"/>
              <a:ext cx="1343025" cy="3183890"/>
            </a:xfrm>
            <a:custGeom>
              <a:avLst/>
              <a:gdLst/>
              <a:ahLst/>
              <a:cxnLst/>
              <a:rect l="l" t="t" r="r" b="b"/>
              <a:pathLst>
                <a:path w="1343025" h="3183890">
                  <a:moveTo>
                    <a:pt x="0" y="0"/>
                  </a:moveTo>
                  <a:lnTo>
                    <a:pt x="911487" y="0"/>
                  </a:lnTo>
                  <a:lnTo>
                    <a:pt x="938028" y="33512"/>
                  </a:lnTo>
                  <a:lnTo>
                    <a:pt x="968522" y="74049"/>
                  </a:lnTo>
                  <a:lnTo>
                    <a:pt x="997871" y="115165"/>
                  </a:lnTo>
                  <a:lnTo>
                    <a:pt x="1026069" y="156843"/>
                  </a:lnTo>
                  <a:lnTo>
                    <a:pt x="1053110" y="199068"/>
                  </a:lnTo>
                  <a:lnTo>
                    <a:pt x="1078987" y="241823"/>
                  </a:lnTo>
                  <a:lnTo>
                    <a:pt x="1103694" y="285092"/>
                  </a:lnTo>
                  <a:lnTo>
                    <a:pt x="1127224" y="328858"/>
                  </a:lnTo>
                  <a:lnTo>
                    <a:pt x="1149572" y="373106"/>
                  </a:lnTo>
                  <a:lnTo>
                    <a:pt x="1170731" y="417818"/>
                  </a:lnTo>
                  <a:lnTo>
                    <a:pt x="1190694" y="462980"/>
                  </a:lnTo>
                  <a:lnTo>
                    <a:pt x="1209455" y="508575"/>
                  </a:lnTo>
                  <a:lnTo>
                    <a:pt x="1227009" y="554586"/>
                  </a:lnTo>
                  <a:lnTo>
                    <a:pt x="1243347" y="600997"/>
                  </a:lnTo>
                  <a:lnTo>
                    <a:pt x="1258466" y="647792"/>
                  </a:lnTo>
                  <a:lnTo>
                    <a:pt x="1272357" y="694955"/>
                  </a:lnTo>
                  <a:lnTo>
                    <a:pt x="1285014" y="742469"/>
                  </a:lnTo>
                  <a:lnTo>
                    <a:pt x="1296432" y="790318"/>
                  </a:lnTo>
                  <a:lnTo>
                    <a:pt x="1306604" y="838487"/>
                  </a:lnTo>
                  <a:lnTo>
                    <a:pt x="1315523" y="886958"/>
                  </a:lnTo>
                  <a:lnTo>
                    <a:pt x="1323184" y="935716"/>
                  </a:lnTo>
                  <a:lnTo>
                    <a:pt x="1329579" y="984745"/>
                  </a:lnTo>
                  <a:lnTo>
                    <a:pt x="1334703" y="1034027"/>
                  </a:lnTo>
                  <a:lnTo>
                    <a:pt x="1338550" y="1083547"/>
                  </a:lnTo>
                  <a:lnTo>
                    <a:pt x="1341112" y="1133289"/>
                  </a:lnTo>
                  <a:lnTo>
                    <a:pt x="1342439" y="1182891"/>
                  </a:lnTo>
                  <a:lnTo>
                    <a:pt x="1342493" y="1232429"/>
                  </a:lnTo>
                  <a:lnTo>
                    <a:pt x="1341281" y="1281888"/>
                  </a:lnTo>
                  <a:lnTo>
                    <a:pt x="1338807" y="1331252"/>
                  </a:lnTo>
                  <a:lnTo>
                    <a:pt x="1335075" y="1380505"/>
                  </a:lnTo>
                  <a:lnTo>
                    <a:pt x="1330090" y="1429632"/>
                  </a:lnTo>
                  <a:lnTo>
                    <a:pt x="1323858" y="1478616"/>
                  </a:lnTo>
                  <a:lnTo>
                    <a:pt x="1316382" y="1527443"/>
                  </a:lnTo>
                  <a:lnTo>
                    <a:pt x="1307668" y="1576096"/>
                  </a:lnTo>
                  <a:lnTo>
                    <a:pt x="1297721" y="1624560"/>
                  </a:lnTo>
                  <a:lnTo>
                    <a:pt x="1286544" y="1672820"/>
                  </a:lnTo>
                  <a:lnTo>
                    <a:pt x="1274144" y="1720858"/>
                  </a:lnTo>
                  <a:lnTo>
                    <a:pt x="1260524" y="1768660"/>
                  </a:lnTo>
                  <a:lnTo>
                    <a:pt x="1245690" y="1816210"/>
                  </a:lnTo>
                  <a:lnTo>
                    <a:pt x="1229646" y="1863492"/>
                  </a:lnTo>
                  <a:lnTo>
                    <a:pt x="1212397" y="1910490"/>
                  </a:lnTo>
                  <a:lnTo>
                    <a:pt x="1193948" y="1957190"/>
                  </a:lnTo>
                  <a:lnTo>
                    <a:pt x="1174304" y="2003574"/>
                  </a:lnTo>
                  <a:lnTo>
                    <a:pt x="1153469" y="2049628"/>
                  </a:lnTo>
                  <a:lnTo>
                    <a:pt x="1131448" y="2095335"/>
                  </a:lnTo>
                  <a:lnTo>
                    <a:pt x="1108246" y="2140680"/>
                  </a:lnTo>
                  <a:lnTo>
                    <a:pt x="1083868" y="2185648"/>
                  </a:lnTo>
                  <a:lnTo>
                    <a:pt x="1058319" y="2230222"/>
                  </a:lnTo>
                  <a:lnTo>
                    <a:pt x="1031602" y="2274386"/>
                  </a:lnTo>
                  <a:lnTo>
                    <a:pt x="1003724" y="2318126"/>
                  </a:lnTo>
                  <a:lnTo>
                    <a:pt x="974689" y="2361425"/>
                  </a:lnTo>
                  <a:lnTo>
                    <a:pt x="947027" y="2400730"/>
                  </a:lnTo>
                  <a:lnTo>
                    <a:pt x="918474" y="2439497"/>
                  </a:lnTo>
                  <a:lnTo>
                    <a:pt x="889041" y="2477717"/>
                  </a:lnTo>
                  <a:lnTo>
                    <a:pt x="858739" y="2515384"/>
                  </a:lnTo>
                  <a:lnTo>
                    <a:pt x="827577" y="2552488"/>
                  </a:lnTo>
                  <a:lnTo>
                    <a:pt x="795566" y="2589021"/>
                  </a:lnTo>
                  <a:lnTo>
                    <a:pt x="762716" y="2624975"/>
                  </a:lnTo>
                  <a:lnTo>
                    <a:pt x="729038" y="2660342"/>
                  </a:lnTo>
                  <a:lnTo>
                    <a:pt x="694542" y="2695114"/>
                  </a:lnTo>
                  <a:lnTo>
                    <a:pt x="659238" y="2729281"/>
                  </a:lnTo>
                  <a:lnTo>
                    <a:pt x="623137" y="2762837"/>
                  </a:lnTo>
                  <a:lnTo>
                    <a:pt x="586249" y="2795772"/>
                  </a:lnTo>
                  <a:lnTo>
                    <a:pt x="548584" y="2828079"/>
                  </a:lnTo>
                  <a:lnTo>
                    <a:pt x="510154" y="2859748"/>
                  </a:lnTo>
                  <a:lnTo>
                    <a:pt x="470967" y="2890773"/>
                  </a:lnTo>
                  <a:lnTo>
                    <a:pt x="431036" y="2921144"/>
                  </a:lnTo>
                  <a:lnTo>
                    <a:pt x="390369" y="2950853"/>
                  </a:lnTo>
                  <a:lnTo>
                    <a:pt x="348977" y="2979893"/>
                  </a:lnTo>
                  <a:lnTo>
                    <a:pt x="306871" y="3008254"/>
                  </a:lnTo>
                  <a:lnTo>
                    <a:pt x="264062" y="3035929"/>
                  </a:lnTo>
                  <a:lnTo>
                    <a:pt x="220558" y="3062909"/>
                  </a:lnTo>
                  <a:lnTo>
                    <a:pt x="176372" y="3089186"/>
                  </a:lnTo>
                  <a:lnTo>
                    <a:pt x="131513" y="3114751"/>
                  </a:lnTo>
                  <a:lnTo>
                    <a:pt x="85991" y="3139598"/>
                  </a:lnTo>
                  <a:lnTo>
                    <a:pt x="39817" y="3163716"/>
                  </a:lnTo>
                  <a:lnTo>
                    <a:pt x="0" y="3183603"/>
                  </a:lnTo>
                  <a:lnTo>
                    <a:pt x="0" y="2421527"/>
                  </a:lnTo>
                  <a:lnTo>
                    <a:pt x="314928" y="2020664"/>
                  </a:lnTo>
                  <a:lnTo>
                    <a:pt x="343091" y="1983526"/>
                  </a:lnTo>
                  <a:lnTo>
                    <a:pt x="369981" y="1945702"/>
                  </a:lnTo>
                  <a:lnTo>
                    <a:pt x="398458" y="1902797"/>
                  </a:lnTo>
                  <a:lnTo>
                    <a:pt x="425174" y="1859317"/>
                  </a:lnTo>
                  <a:lnTo>
                    <a:pt x="450118" y="1815298"/>
                  </a:lnTo>
                  <a:lnTo>
                    <a:pt x="473282" y="1770777"/>
                  </a:lnTo>
                  <a:lnTo>
                    <a:pt x="494654" y="1725789"/>
                  </a:lnTo>
                  <a:lnTo>
                    <a:pt x="514224" y="1680370"/>
                  </a:lnTo>
                  <a:lnTo>
                    <a:pt x="531982" y="1634558"/>
                  </a:lnTo>
                  <a:lnTo>
                    <a:pt x="547918" y="1588387"/>
                  </a:lnTo>
                  <a:lnTo>
                    <a:pt x="562022" y="1541895"/>
                  </a:lnTo>
                  <a:lnTo>
                    <a:pt x="574283" y="1495118"/>
                  </a:lnTo>
                  <a:lnTo>
                    <a:pt x="584691" y="1448091"/>
                  </a:lnTo>
                  <a:lnTo>
                    <a:pt x="593236" y="1400852"/>
                  </a:lnTo>
                  <a:lnTo>
                    <a:pt x="599908" y="1353435"/>
                  </a:lnTo>
                  <a:lnTo>
                    <a:pt x="604697" y="1305878"/>
                  </a:lnTo>
                  <a:lnTo>
                    <a:pt x="607592" y="1258217"/>
                  </a:lnTo>
                  <a:lnTo>
                    <a:pt x="608583" y="1210487"/>
                  </a:lnTo>
                  <a:lnTo>
                    <a:pt x="607660" y="1162725"/>
                  </a:lnTo>
                  <a:lnTo>
                    <a:pt x="604596" y="1111885"/>
                  </a:lnTo>
                  <a:lnTo>
                    <a:pt x="599302" y="1061382"/>
                  </a:lnTo>
                  <a:lnTo>
                    <a:pt x="591797" y="1011264"/>
                  </a:lnTo>
                  <a:lnTo>
                    <a:pt x="582101" y="961579"/>
                  </a:lnTo>
                  <a:lnTo>
                    <a:pt x="570233" y="912375"/>
                  </a:lnTo>
                  <a:lnTo>
                    <a:pt x="556212" y="863700"/>
                  </a:lnTo>
                  <a:lnTo>
                    <a:pt x="540057" y="815603"/>
                  </a:lnTo>
                  <a:lnTo>
                    <a:pt x="521788" y="768130"/>
                  </a:lnTo>
                  <a:lnTo>
                    <a:pt x="501424" y="721330"/>
                  </a:lnTo>
                  <a:lnTo>
                    <a:pt x="478985" y="675251"/>
                  </a:lnTo>
                  <a:lnTo>
                    <a:pt x="454490" y="629941"/>
                  </a:lnTo>
                  <a:lnTo>
                    <a:pt x="427958" y="585449"/>
                  </a:lnTo>
                  <a:lnTo>
                    <a:pt x="399409" y="541821"/>
                  </a:lnTo>
                  <a:lnTo>
                    <a:pt x="368861" y="499106"/>
                  </a:lnTo>
                  <a:lnTo>
                    <a:pt x="336334" y="457353"/>
                  </a:lnTo>
                  <a:lnTo>
                    <a:pt x="306687" y="422070"/>
                  </a:lnTo>
                  <a:lnTo>
                    <a:pt x="275745" y="387653"/>
                  </a:lnTo>
                  <a:lnTo>
                    <a:pt x="243513" y="354105"/>
                  </a:lnTo>
                  <a:lnTo>
                    <a:pt x="209999" y="321427"/>
                  </a:lnTo>
                  <a:lnTo>
                    <a:pt x="175209" y="289623"/>
                  </a:lnTo>
                  <a:lnTo>
                    <a:pt x="139150" y="258697"/>
                  </a:lnTo>
                  <a:lnTo>
                    <a:pt x="101829" y="228650"/>
                  </a:lnTo>
                  <a:lnTo>
                    <a:pt x="63252" y="199485"/>
                  </a:lnTo>
                  <a:lnTo>
                    <a:pt x="23426" y="171206"/>
                  </a:lnTo>
                  <a:lnTo>
                    <a:pt x="0" y="155582"/>
                  </a:lnTo>
                  <a:lnTo>
                    <a:pt x="0" y="0"/>
                  </a:lnTo>
                  <a:close/>
                </a:path>
                <a:path w="1343025" h="3183890">
                  <a:moveTo>
                    <a:pt x="0" y="2327042"/>
                  </a:moveTo>
                  <a:lnTo>
                    <a:pt x="46102" y="2291306"/>
                  </a:lnTo>
                  <a:lnTo>
                    <a:pt x="83758" y="2260185"/>
                  </a:lnTo>
                  <a:lnTo>
                    <a:pt x="120295" y="2228261"/>
                  </a:lnTo>
                  <a:lnTo>
                    <a:pt x="155693" y="2195548"/>
                  </a:lnTo>
                  <a:lnTo>
                    <a:pt x="189932" y="2162061"/>
                  </a:lnTo>
                  <a:lnTo>
                    <a:pt x="222995" y="2127814"/>
                  </a:lnTo>
                  <a:lnTo>
                    <a:pt x="254861" y="2092823"/>
                  </a:lnTo>
                  <a:lnTo>
                    <a:pt x="285512" y="2057101"/>
                  </a:lnTo>
                  <a:lnTo>
                    <a:pt x="314928" y="2020664"/>
                  </a:lnTo>
                  <a:lnTo>
                    <a:pt x="0" y="2421527"/>
                  </a:lnTo>
                  <a:lnTo>
                    <a:pt x="0" y="2327042"/>
                  </a:lnTo>
                  <a:close/>
                </a:path>
              </a:pathLst>
            </a:custGeom>
            <a:solidFill>
              <a:srgbClr val="F5E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020" y="820435"/>
              <a:ext cx="7153274" cy="86201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21130" y="2472003"/>
            <a:ext cx="8301990" cy="547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sz="3000" spc="-110" dirty="0">
                <a:latin typeface="Lucida Sans Unicode"/>
                <a:cs typeface="Lucida Sans Unicode"/>
              </a:rPr>
              <a:t>Una</a:t>
            </a:r>
            <a:r>
              <a:rPr sz="3000" spc="-105" dirty="0">
                <a:latin typeface="Lucida Sans Unicode"/>
                <a:cs typeface="Lucida Sans Unicode"/>
              </a:rPr>
              <a:t> </a:t>
            </a:r>
            <a:r>
              <a:rPr sz="3000" spc="-170" dirty="0">
                <a:latin typeface="Lucida Sans Unicode"/>
                <a:cs typeface="Lucida Sans Unicode"/>
              </a:rPr>
              <a:t>vez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80" dirty="0">
                <a:latin typeface="Lucida Sans Unicode"/>
                <a:cs typeface="Lucida Sans Unicode"/>
              </a:rPr>
              <a:t>se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130" dirty="0">
                <a:latin typeface="Lucida Sans Unicode"/>
                <a:cs typeface="Lucida Sans Unicode"/>
              </a:rPr>
              <a:t>eligió</a:t>
            </a:r>
            <a:r>
              <a:rPr sz="3000" spc="-125" dirty="0">
                <a:latin typeface="Lucida Sans Unicode"/>
                <a:cs typeface="Lucida Sans Unicode"/>
              </a:rPr>
              <a:t> </a:t>
            </a:r>
            <a:r>
              <a:rPr sz="3000" spc="-140" dirty="0">
                <a:latin typeface="Lucida Sans Unicode"/>
                <a:cs typeface="Lucida Sans Unicode"/>
              </a:rPr>
              <a:t>la</a:t>
            </a:r>
            <a:r>
              <a:rPr sz="3000" spc="-135" dirty="0">
                <a:latin typeface="Lucida Sans Unicode"/>
                <a:cs typeface="Lucida Sans Unicode"/>
              </a:rPr>
              <a:t> </a:t>
            </a:r>
            <a:r>
              <a:rPr sz="3000" spc="-204" dirty="0">
                <a:latin typeface="Lucida Sans Unicode"/>
                <a:cs typeface="Lucida Sans Unicode"/>
              </a:rPr>
              <a:t>geometría,</a:t>
            </a:r>
            <a:r>
              <a:rPr sz="3000" spc="-200" dirty="0">
                <a:latin typeface="Lucida Sans Unicode"/>
                <a:cs typeface="Lucida Sans Unicode"/>
              </a:rPr>
              <a:t> </a:t>
            </a:r>
            <a:r>
              <a:rPr sz="3000" spc="-180" dirty="0">
                <a:latin typeface="Lucida Sans Unicode"/>
                <a:cs typeface="Lucida Sans Unicode"/>
              </a:rPr>
              <a:t>se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200" dirty="0">
                <a:latin typeface="Lucida Sans Unicode"/>
                <a:cs typeface="Lucida Sans Unicode"/>
              </a:rPr>
              <a:t>preparó</a:t>
            </a:r>
            <a:r>
              <a:rPr sz="3000" spc="-195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el </a:t>
            </a:r>
            <a:r>
              <a:rPr sz="3000" spc="-50" dirty="0">
                <a:latin typeface="Lucida Sans Unicode"/>
                <a:cs typeface="Lucida Sans Unicode"/>
              </a:rPr>
              <a:t> </a:t>
            </a:r>
            <a:r>
              <a:rPr sz="3000" spc="-170" dirty="0">
                <a:latin typeface="Lucida Sans Unicode"/>
                <a:cs typeface="Lucida Sans Unicode"/>
              </a:rPr>
              <a:t>siguiente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75" dirty="0">
                <a:latin typeface="Lucida Sans Unicode"/>
                <a:cs typeface="Lucida Sans Unicode"/>
              </a:rPr>
              <a:t>modelo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204" dirty="0">
                <a:latin typeface="Lucida Sans Unicode"/>
                <a:cs typeface="Lucida Sans Unicode"/>
              </a:rPr>
              <a:t>3D,</a:t>
            </a:r>
            <a:r>
              <a:rPr sz="3000" spc="-200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el</a:t>
            </a:r>
            <a:r>
              <a:rPr sz="3000" spc="-50" dirty="0">
                <a:latin typeface="Lucida Sans Unicode"/>
                <a:cs typeface="Lucida Sans Unicode"/>
              </a:rPr>
              <a:t> </a:t>
            </a:r>
            <a:r>
              <a:rPr sz="3000" spc="-150" dirty="0">
                <a:latin typeface="Lucida Sans Unicode"/>
                <a:cs typeface="Lucida Sans Unicode"/>
              </a:rPr>
              <a:t>cual</a:t>
            </a:r>
            <a:r>
              <a:rPr sz="3000" spc="-145" dirty="0">
                <a:latin typeface="Lucida Sans Unicode"/>
                <a:cs typeface="Lucida Sans Unicode"/>
              </a:rPr>
              <a:t> </a:t>
            </a:r>
            <a:r>
              <a:rPr sz="3000" spc="-175" dirty="0">
                <a:latin typeface="Lucida Sans Unicode"/>
                <a:cs typeface="Lucida Sans Unicode"/>
              </a:rPr>
              <a:t>está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210" dirty="0">
                <a:latin typeface="Lucida Sans Unicode"/>
                <a:cs typeface="Lucida Sans Unicode"/>
              </a:rPr>
              <a:t>probado </a:t>
            </a:r>
            <a:r>
              <a:rPr sz="3000" spc="-204" dirty="0">
                <a:latin typeface="Lucida Sans Unicode"/>
                <a:cs typeface="Lucida Sans Unicode"/>
              </a:rPr>
              <a:t> </a:t>
            </a:r>
            <a:r>
              <a:rPr sz="3000" spc="-185" dirty="0">
                <a:latin typeface="Lucida Sans Unicode"/>
                <a:cs typeface="Lucida Sans Unicode"/>
              </a:rPr>
              <a:t>mediante </a:t>
            </a:r>
            <a:r>
              <a:rPr sz="3000" spc="-170" dirty="0">
                <a:latin typeface="Lucida Sans Unicode"/>
                <a:cs typeface="Lucida Sans Unicode"/>
              </a:rPr>
              <a:t>software </a:t>
            </a:r>
            <a:r>
              <a:rPr sz="3000" spc="-95" dirty="0">
                <a:latin typeface="Lucida Sans Unicode"/>
                <a:cs typeface="Lucida Sans Unicode"/>
              </a:rPr>
              <a:t>y </a:t>
            </a:r>
            <a:r>
              <a:rPr sz="3000" spc="-155" dirty="0">
                <a:latin typeface="Lucida Sans Unicode"/>
                <a:cs typeface="Lucida Sans Unicode"/>
              </a:rPr>
              <a:t>prototipos </a:t>
            </a:r>
            <a:r>
              <a:rPr sz="3000" spc="-200" dirty="0">
                <a:latin typeface="Lucida Sans Unicode"/>
                <a:cs typeface="Lucida Sans Unicode"/>
              </a:rPr>
              <a:t>rápidos </a:t>
            </a:r>
            <a:r>
              <a:rPr sz="3000" spc="-204" dirty="0">
                <a:latin typeface="Lucida Sans Unicode"/>
                <a:cs typeface="Lucida Sans Unicode"/>
              </a:rPr>
              <a:t>impresos </a:t>
            </a:r>
            <a:r>
              <a:rPr sz="3000" spc="-200" dirty="0">
                <a:latin typeface="Lucida Sans Unicode"/>
                <a:cs typeface="Lucida Sans Unicode"/>
              </a:rPr>
              <a:t> 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390" dirty="0">
                <a:latin typeface="Lucida Sans Unicode"/>
                <a:cs typeface="Lucida Sans Unicode"/>
              </a:rPr>
              <a:t>g</a:t>
            </a:r>
            <a:r>
              <a:rPr sz="3000" spc="-245" dirty="0">
                <a:latin typeface="Lucida Sans Unicode"/>
                <a:cs typeface="Lucida Sans Unicode"/>
              </a:rPr>
              <a:t>u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395" dirty="0">
                <a:latin typeface="Lucida Sans Unicode"/>
                <a:cs typeface="Lucida Sans Unicode"/>
              </a:rPr>
              <a:t>m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65" dirty="0">
                <a:latin typeface="Lucida Sans Unicode"/>
                <a:cs typeface="Lucida Sans Unicode"/>
              </a:rPr>
              <a:t>t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70" dirty="0">
                <a:latin typeface="Lucida Sans Unicode"/>
                <a:cs typeface="Lucida Sans Unicode"/>
              </a:rPr>
              <a:t>3D</a:t>
            </a:r>
            <a:r>
              <a:rPr sz="3000" spc="-320" dirty="0">
                <a:latin typeface="Lucida Sans Unicode"/>
                <a:cs typeface="Lucida Sans Unicode"/>
              </a:rPr>
              <a:t>.</a:t>
            </a: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Lucida Sans Unicode"/>
              <a:cs typeface="Lucida Sans Unicode"/>
            </a:endParaRPr>
          </a:p>
          <a:p>
            <a:pPr marL="12700" marR="163830" indent="85090">
              <a:lnSpc>
                <a:spcPct val="116700"/>
              </a:lnSpc>
              <a:spcBef>
                <a:spcPts val="5"/>
              </a:spcBef>
            </a:pPr>
            <a:r>
              <a:rPr sz="3000" spc="-45" dirty="0">
                <a:latin typeface="Lucida Sans Unicode"/>
                <a:cs typeface="Lucida Sans Unicode"/>
              </a:rPr>
              <a:t>Se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25" dirty="0">
                <a:latin typeface="Lucida Sans Unicode"/>
                <a:cs typeface="Lucida Sans Unicode"/>
              </a:rPr>
              <a:t>utilizo</a:t>
            </a:r>
            <a:r>
              <a:rPr sz="3000" spc="-270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el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70" dirty="0">
                <a:latin typeface="Lucida Sans Unicode"/>
                <a:cs typeface="Lucida Sans Unicode"/>
              </a:rPr>
              <a:t>software</a:t>
            </a:r>
            <a:r>
              <a:rPr sz="3000" spc="-270" dirty="0">
                <a:latin typeface="Lucida Sans Unicode"/>
                <a:cs typeface="Lucida Sans Unicode"/>
              </a:rPr>
              <a:t> </a:t>
            </a:r>
            <a:r>
              <a:rPr sz="3000" spc="-35" dirty="0">
                <a:latin typeface="Lucida Sans Unicode"/>
                <a:cs typeface="Lucida Sans Unicode"/>
              </a:rPr>
              <a:t>CAD</a:t>
            </a:r>
            <a:r>
              <a:rPr sz="3000" spc="-270" dirty="0">
                <a:latin typeface="Lucida Sans Unicode"/>
                <a:cs typeface="Lucida Sans Unicode"/>
              </a:rPr>
              <a:t> </a:t>
            </a:r>
            <a:r>
              <a:rPr sz="3000" spc="-170" dirty="0">
                <a:latin typeface="Lucida Sans Unicode"/>
                <a:cs typeface="Lucida Sans Unicode"/>
              </a:rPr>
              <a:t>3D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50" dirty="0">
                <a:latin typeface="Lucida Sans Unicode"/>
                <a:cs typeface="Lucida Sans Unicode"/>
              </a:rPr>
              <a:t>Solidworks</a:t>
            </a:r>
            <a:r>
              <a:rPr sz="3000" spc="-270" dirty="0">
                <a:latin typeface="Lucida Sans Unicode"/>
                <a:cs typeface="Lucida Sans Unicode"/>
              </a:rPr>
              <a:t> </a:t>
            </a:r>
            <a:r>
              <a:rPr sz="3000" spc="-250" dirty="0">
                <a:latin typeface="Lucida Sans Unicode"/>
                <a:cs typeface="Lucida Sans Unicode"/>
              </a:rPr>
              <a:t>para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40" dirty="0">
                <a:latin typeface="Lucida Sans Unicode"/>
                <a:cs typeface="Lucida Sans Unicode"/>
              </a:rPr>
              <a:t>la </a:t>
            </a:r>
            <a:r>
              <a:rPr sz="3000" spc="-930" dirty="0">
                <a:latin typeface="Lucida Sans Unicode"/>
                <a:cs typeface="Lucida Sans Unicode"/>
              </a:rPr>
              <a:t> 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265" dirty="0">
                <a:latin typeface="Lucida Sans Unicode"/>
                <a:cs typeface="Lucida Sans Unicode"/>
              </a:rPr>
              <a:t>z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75" dirty="0">
                <a:latin typeface="Lucida Sans Unicode"/>
                <a:cs typeface="Lucida Sans Unicode"/>
              </a:rPr>
              <a:t>c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150" dirty="0">
                <a:latin typeface="Lucida Sans Unicode"/>
                <a:cs typeface="Lucida Sans Unicode"/>
              </a:rPr>
              <a:t>ó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35" dirty="0">
                <a:latin typeface="Lucida Sans Unicode"/>
                <a:cs typeface="Lucida Sans Unicode"/>
              </a:rPr>
              <a:t>6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65" dirty="0">
                <a:latin typeface="Lucida Sans Unicode"/>
                <a:cs typeface="Lucida Sans Unicode"/>
              </a:rPr>
              <a:t>z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c</a:t>
            </a:r>
            <a:r>
              <a:rPr sz="3000" spc="-245" dirty="0">
                <a:latin typeface="Lucida Sans Unicode"/>
                <a:cs typeface="Lucida Sans Unicode"/>
              </a:rPr>
              <a:t>u</a:t>
            </a:r>
            <a:r>
              <a:rPr sz="3000" spc="-95" dirty="0">
                <a:latin typeface="Lucida Sans Unicode"/>
                <a:cs typeface="Lucida Sans Unicode"/>
              </a:rPr>
              <a:t>y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65" dirty="0">
                <a:latin typeface="Lucida Sans Unicode"/>
                <a:cs typeface="Lucida Sans Unicode"/>
              </a:rPr>
              <a:t>t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65" dirty="0">
                <a:latin typeface="Lucida Sans Unicode"/>
                <a:cs typeface="Lucida Sans Unicode"/>
              </a:rPr>
              <a:t>í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125" dirty="0">
                <a:latin typeface="Lucida Sans Unicode"/>
                <a:cs typeface="Lucida Sans Unicode"/>
              </a:rPr>
              <a:t>v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145" dirty="0">
                <a:latin typeface="Lucida Sans Unicode"/>
                <a:cs typeface="Lucida Sans Unicode"/>
              </a:rPr>
              <a:t>n  </a:t>
            </a:r>
            <a:r>
              <a:rPr sz="3000" spc="-305" dirty="0">
                <a:latin typeface="Lucida Sans Unicode"/>
                <a:cs typeface="Lucida Sans Unicode"/>
              </a:rPr>
              <a:t>3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390" dirty="0">
                <a:latin typeface="Lucida Sans Unicode"/>
                <a:cs typeface="Lucida Sans Unicode"/>
              </a:rPr>
              <a:t>g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245" dirty="0">
                <a:latin typeface="Lucida Sans Unicode"/>
                <a:cs typeface="Lucida Sans Unicode"/>
              </a:rPr>
              <a:t>u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85" dirty="0">
                <a:latin typeface="Lucida Sans Unicode"/>
                <a:cs typeface="Lucida Sans Unicode"/>
              </a:rPr>
              <a:t>,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95" dirty="0">
                <a:latin typeface="Lucida Sans Unicode"/>
                <a:cs typeface="Lucida Sans Unicode"/>
              </a:rPr>
              <a:t>y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0" dirty="0">
                <a:latin typeface="Lucida Sans Unicode"/>
                <a:cs typeface="Lucida Sans Unicode"/>
              </a:rPr>
              <a:t>q</a:t>
            </a:r>
            <a:r>
              <a:rPr sz="3000" spc="-245" dirty="0">
                <a:latin typeface="Lucida Sans Unicode"/>
                <a:cs typeface="Lucida Sans Unicode"/>
              </a:rPr>
              <a:t>u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c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395" dirty="0">
                <a:latin typeface="Lucida Sans Unicode"/>
                <a:cs typeface="Lucida Sans Unicode"/>
              </a:rPr>
              <a:t>m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245" dirty="0">
                <a:latin typeface="Lucida Sans Unicode"/>
                <a:cs typeface="Lucida Sans Unicode"/>
              </a:rPr>
              <a:t>u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45" dirty="0">
                <a:latin typeface="Lucida Sans Unicode"/>
                <a:cs typeface="Lucida Sans Unicode"/>
              </a:rPr>
              <a:t>b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125" dirty="0">
                <a:latin typeface="Lucida Sans Unicode"/>
                <a:cs typeface="Lucida Sans Unicode"/>
              </a:rPr>
              <a:t>v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200" dirty="0">
                <a:latin typeface="Lucida Sans Unicode"/>
                <a:cs typeface="Lucida Sans Unicode"/>
              </a:rPr>
              <a:t>a  </a:t>
            </a:r>
            <a:r>
              <a:rPr sz="3000" spc="-175" dirty="0">
                <a:latin typeface="Lucida Sans Unicode"/>
                <a:cs typeface="Lucida Sans Unicode"/>
              </a:rPr>
              <a:t>estructura </a:t>
            </a:r>
            <a:r>
              <a:rPr sz="3000" spc="-170" dirty="0">
                <a:latin typeface="Lucida Sans Unicode"/>
                <a:cs typeface="Lucida Sans Unicode"/>
              </a:rPr>
              <a:t>de </a:t>
            </a:r>
            <a:r>
              <a:rPr sz="3000" spc="-130" dirty="0">
                <a:latin typeface="Lucida Sans Unicode"/>
                <a:cs typeface="Lucida Sans Unicode"/>
              </a:rPr>
              <a:t>los </a:t>
            </a:r>
            <a:r>
              <a:rPr sz="3000" spc="-195" dirty="0">
                <a:latin typeface="Lucida Sans Unicode"/>
                <a:cs typeface="Lucida Sans Unicode"/>
              </a:rPr>
              <a:t>dedos </a:t>
            </a:r>
            <a:r>
              <a:rPr sz="3000" spc="-180" dirty="0">
                <a:latin typeface="Lucida Sans Unicode"/>
                <a:cs typeface="Lucida Sans Unicode"/>
              </a:rPr>
              <a:t>es </a:t>
            </a:r>
            <a:r>
              <a:rPr sz="3000" spc="-165" dirty="0">
                <a:latin typeface="Lucida Sans Unicode"/>
                <a:cs typeface="Lucida Sans Unicode"/>
              </a:rPr>
              <a:t>necesario </a:t>
            </a:r>
            <a:r>
              <a:rPr sz="3000" spc="-210" dirty="0">
                <a:latin typeface="Lucida Sans Unicode"/>
                <a:cs typeface="Lucida Sans Unicode"/>
              </a:rPr>
              <a:t>reemplazar </a:t>
            </a:r>
            <a:r>
              <a:rPr sz="3000" spc="-204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f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390" dirty="0">
                <a:latin typeface="Lucida Sans Unicode"/>
                <a:cs typeface="Lucida Sans Unicode"/>
              </a:rPr>
              <a:t>g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320" dirty="0">
                <a:latin typeface="Lucida Sans Unicode"/>
                <a:cs typeface="Lucida Sans Unicode"/>
              </a:rPr>
              <a:t>.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92374" y="1046926"/>
            <a:ext cx="5359502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>
                <a:latin typeface="Tahoma"/>
                <a:cs typeface="Tahoma"/>
              </a:rPr>
              <a:t>M</a:t>
            </a:r>
            <a:r>
              <a:rPr cap="small" spc="-50" dirty="0">
                <a:latin typeface="Tahoma"/>
                <a:cs typeface="Tahoma"/>
              </a:rPr>
              <a:t>o</a:t>
            </a:r>
            <a:r>
              <a:rPr spc="45" dirty="0">
                <a:latin typeface="Tahoma"/>
                <a:cs typeface="Tahoma"/>
              </a:rPr>
              <a:t>d</a:t>
            </a:r>
            <a:r>
              <a:rPr spc="-145" dirty="0">
                <a:latin typeface="Tahoma"/>
                <a:cs typeface="Tahoma"/>
              </a:rPr>
              <a:t>e</a:t>
            </a:r>
            <a:r>
              <a:rPr lang="es-MX" spc="-145" dirty="0">
                <a:latin typeface="Tahoma"/>
                <a:cs typeface="Tahoma"/>
              </a:rPr>
              <a:t>lado</a:t>
            </a:r>
            <a:r>
              <a:rPr spc="-615" dirty="0">
                <a:latin typeface="Tahoma"/>
                <a:cs typeface="Tahoma"/>
              </a:rPr>
              <a:t> </a:t>
            </a:r>
            <a:r>
              <a:rPr spc="-105" dirty="0">
                <a:latin typeface="Tahoma"/>
                <a:cs typeface="Tahoma"/>
              </a:rPr>
              <a:t>3</a:t>
            </a:r>
            <a:r>
              <a:rPr spc="425" dirty="0">
                <a:latin typeface="Tahoma"/>
                <a:cs typeface="Tahoma"/>
              </a:rPr>
              <a:t>D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8566" y="8813942"/>
            <a:ext cx="4991100" cy="885825"/>
          </a:xfrm>
          <a:custGeom>
            <a:avLst/>
            <a:gdLst/>
            <a:ahLst/>
            <a:cxnLst/>
            <a:rect l="l" t="t" r="r" b="b"/>
            <a:pathLst>
              <a:path w="4991100" h="885825">
                <a:moveTo>
                  <a:pt x="4546182" y="885824"/>
                </a:moveTo>
                <a:lnTo>
                  <a:pt x="444578" y="885824"/>
                </a:lnTo>
                <a:lnTo>
                  <a:pt x="394413" y="882997"/>
                </a:lnTo>
                <a:lnTo>
                  <a:pt x="345275" y="874636"/>
                </a:lnTo>
                <a:lnTo>
                  <a:pt x="297599" y="860920"/>
                </a:lnTo>
                <a:lnTo>
                  <a:pt x="251820" y="842028"/>
                </a:lnTo>
                <a:lnTo>
                  <a:pt x="208372" y="818141"/>
                </a:lnTo>
                <a:lnTo>
                  <a:pt x="167692" y="789438"/>
                </a:lnTo>
                <a:lnTo>
                  <a:pt x="130213" y="756098"/>
                </a:lnTo>
                <a:lnTo>
                  <a:pt x="96748" y="718761"/>
                </a:lnTo>
                <a:lnTo>
                  <a:pt x="67937" y="678233"/>
                </a:lnTo>
                <a:lnTo>
                  <a:pt x="43960" y="634948"/>
                </a:lnTo>
                <a:lnTo>
                  <a:pt x="24998" y="589340"/>
                </a:lnTo>
                <a:lnTo>
                  <a:pt x="11230" y="541842"/>
                </a:lnTo>
                <a:lnTo>
                  <a:pt x="2837" y="492888"/>
                </a:lnTo>
                <a:lnTo>
                  <a:pt x="0" y="442912"/>
                </a:lnTo>
                <a:lnTo>
                  <a:pt x="2837" y="392935"/>
                </a:lnTo>
                <a:lnTo>
                  <a:pt x="11230" y="343982"/>
                </a:lnTo>
                <a:lnTo>
                  <a:pt x="24998" y="296484"/>
                </a:lnTo>
                <a:lnTo>
                  <a:pt x="43960" y="250876"/>
                </a:lnTo>
                <a:lnTo>
                  <a:pt x="67937" y="207591"/>
                </a:lnTo>
                <a:lnTo>
                  <a:pt x="96748" y="167063"/>
                </a:lnTo>
                <a:lnTo>
                  <a:pt x="130213" y="129726"/>
                </a:lnTo>
                <a:lnTo>
                  <a:pt x="167692" y="96386"/>
                </a:lnTo>
                <a:lnTo>
                  <a:pt x="208372" y="67683"/>
                </a:lnTo>
                <a:lnTo>
                  <a:pt x="251820" y="43796"/>
                </a:lnTo>
                <a:lnTo>
                  <a:pt x="297599" y="24904"/>
                </a:lnTo>
                <a:lnTo>
                  <a:pt x="345275" y="11188"/>
                </a:lnTo>
                <a:lnTo>
                  <a:pt x="394413" y="2827"/>
                </a:lnTo>
                <a:lnTo>
                  <a:pt x="444578" y="0"/>
                </a:lnTo>
                <a:lnTo>
                  <a:pt x="4546182" y="0"/>
                </a:lnTo>
                <a:lnTo>
                  <a:pt x="4596346" y="2827"/>
                </a:lnTo>
                <a:lnTo>
                  <a:pt x="4645484" y="11188"/>
                </a:lnTo>
                <a:lnTo>
                  <a:pt x="4693161" y="24904"/>
                </a:lnTo>
                <a:lnTo>
                  <a:pt x="4738940" y="43796"/>
                </a:lnTo>
                <a:lnTo>
                  <a:pt x="4782388" y="67683"/>
                </a:lnTo>
                <a:lnTo>
                  <a:pt x="4823068" y="96386"/>
                </a:lnTo>
                <a:lnTo>
                  <a:pt x="4860546" y="129726"/>
                </a:lnTo>
                <a:lnTo>
                  <a:pt x="4894011" y="167063"/>
                </a:lnTo>
                <a:lnTo>
                  <a:pt x="4922822" y="207591"/>
                </a:lnTo>
                <a:lnTo>
                  <a:pt x="4946799" y="250876"/>
                </a:lnTo>
                <a:lnTo>
                  <a:pt x="4965762" y="296484"/>
                </a:lnTo>
                <a:lnTo>
                  <a:pt x="4979530" y="343982"/>
                </a:lnTo>
                <a:lnTo>
                  <a:pt x="4987922" y="392935"/>
                </a:lnTo>
                <a:lnTo>
                  <a:pt x="4990760" y="442912"/>
                </a:lnTo>
                <a:lnTo>
                  <a:pt x="4987922" y="492888"/>
                </a:lnTo>
                <a:lnTo>
                  <a:pt x="4979530" y="541842"/>
                </a:lnTo>
                <a:lnTo>
                  <a:pt x="4965762" y="589340"/>
                </a:lnTo>
                <a:lnTo>
                  <a:pt x="4946799" y="634948"/>
                </a:lnTo>
                <a:lnTo>
                  <a:pt x="4922822" y="678233"/>
                </a:lnTo>
                <a:lnTo>
                  <a:pt x="4894011" y="718761"/>
                </a:lnTo>
                <a:lnTo>
                  <a:pt x="4860546" y="756098"/>
                </a:lnTo>
                <a:lnTo>
                  <a:pt x="4823068" y="789438"/>
                </a:lnTo>
                <a:lnTo>
                  <a:pt x="4782388" y="818141"/>
                </a:lnTo>
                <a:lnTo>
                  <a:pt x="4738940" y="842028"/>
                </a:lnTo>
                <a:lnTo>
                  <a:pt x="4693161" y="860920"/>
                </a:lnTo>
                <a:lnTo>
                  <a:pt x="4645484" y="874636"/>
                </a:lnTo>
                <a:lnTo>
                  <a:pt x="4596346" y="882997"/>
                </a:lnTo>
                <a:lnTo>
                  <a:pt x="4546182" y="885824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14341" y="8969375"/>
            <a:ext cx="4336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350" dirty="0">
                <a:latin typeface="Lucida Sans Unicode"/>
                <a:cs typeface="Lucida Sans Unicode"/>
              </a:rPr>
              <a:t>5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95" dirty="0">
                <a:latin typeface="Lucida Sans Unicode"/>
                <a:cs typeface="Lucida Sans Unicode"/>
              </a:rPr>
              <a:t>y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35" dirty="0">
                <a:latin typeface="Lucida Sans Unicode"/>
                <a:cs typeface="Lucida Sans Unicode"/>
              </a:rPr>
              <a:t>6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f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395" dirty="0">
                <a:latin typeface="Lucida Sans Unicode"/>
                <a:cs typeface="Lucida Sans Unicode"/>
              </a:rPr>
              <a:t>m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65" dirty="0">
                <a:latin typeface="Lucida Sans Unicode"/>
                <a:cs typeface="Lucida Sans Unicode"/>
              </a:rPr>
              <a:t>z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215" dirty="0">
                <a:latin typeface="Lucida Sans Unicode"/>
                <a:cs typeface="Lucida Sans Unicode"/>
              </a:rPr>
              <a:t>#</a:t>
            </a:r>
            <a:r>
              <a:rPr sz="3000" spc="-760" dirty="0">
                <a:latin typeface="Lucida Sans Unicode"/>
                <a:cs typeface="Lucida Sans Unicode"/>
              </a:rPr>
              <a:t>1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0799" y="488981"/>
            <a:ext cx="109035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9295" algn="l"/>
                <a:tab pos="10889615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u="heavy" spc="875" dirty="0">
                <a:uFill>
                  <a:solidFill>
                    <a:srgbClr val="000000"/>
                  </a:solidFill>
                </a:uFill>
              </a:rPr>
              <a:t>D</a:t>
            </a:r>
            <a:r>
              <a:rPr u="heavy" spc="-310" dirty="0">
                <a:uFill>
                  <a:solidFill>
                    <a:srgbClr val="000000"/>
                  </a:solidFill>
                </a:uFill>
              </a:rPr>
              <a:t>i</a:t>
            </a:r>
            <a:r>
              <a:rPr u="heavy" spc="-145" dirty="0">
                <a:uFill>
                  <a:solidFill>
                    <a:srgbClr val="000000"/>
                  </a:solidFill>
                </a:uFill>
              </a:rPr>
              <a:t>s</a:t>
            </a:r>
            <a:r>
              <a:rPr u="heavy" spc="-385" dirty="0">
                <a:uFill>
                  <a:solidFill>
                    <a:srgbClr val="000000"/>
                  </a:solidFill>
                </a:uFill>
              </a:rPr>
              <a:t>t</a:t>
            </a:r>
            <a:r>
              <a:rPr u="heavy" spc="-295" dirty="0">
                <a:uFill>
                  <a:solidFill>
                    <a:srgbClr val="000000"/>
                  </a:solidFill>
                </a:uFill>
              </a:rPr>
              <a:t>r</a:t>
            </a:r>
            <a:r>
              <a:rPr u="heavy" spc="-310" dirty="0">
                <a:uFill>
                  <a:solidFill>
                    <a:srgbClr val="000000"/>
                  </a:solidFill>
                </a:uFill>
              </a:rPr>
              <a:t>i</a:t>
            </a:r>
            <a:r>
              <a:rPr u="heavy" spc="-30" dirty="0">
                <a:uFill>
                  <a:solidFill>
                    <a:srgbClr val="000000"/>
                  </a:solidFill>
                </a:uFill>
              </a:rPr>
              <a:t>b</a:t>
            </a:r>
            <a:r>
              <a:rPr u="heavy" spc="-15" dirty="0">
                <a:uFill>
                  <a:solidFill>
                    <a:srgbClr val="000000"/>
                  </a:solidFill>
                </a:uFill>
              </a:rPr>
              <a:t>u</a:t>
            </a:r>
            <a:r>
              <a:rPr u="heavy" spc="-120" dirty="0">
                <a:uFill>
                  <a:solidFill>
                    <a:srgbClr val="000000"/>
                  </a:solidFill>
                </a:uFill>
              </a:rPr>
              <a:t>c</a:t>
            </a:r>
            <a:r>
              <a:rPr u="heavy" spc="-310" dirty="0">
                <a:uFill>
                  <a:solidFill>
                    <a:srgbClr val="000000"/>
                  </a:solidFill>
                </a:uFill>
              </a:rPr>
              <a:t>i</a:t>
            </a:r>
            <a:r>
              <a:rPr u="heavy" spc="155" dirty="0">
                <a:uFill>
                  <a:solidFill>
                    <a:srgbClr val="000000"/>
                  </a:solidFill>
                </a:uFill>
              </a:rPr>
              <a:t>ó</a:t>
            </a:r>
            <a:r>
              <a:rPr u="heavy" spc="-40" dirty="0">
                <a:uFill>
                  <a:solidFill>
                    <a:srgbClr val="000000"/>
                  </a:solidFill>
                </a:uFill>
              </a:rPr>
              <a:t>n</a:t>
            </a:r>
            <a:r>
              <a:rPr u="heavy" spc="-5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15" dirty="0">
                <a:uFill>
                  <a:solidFill>
                    <a:srgbClr val="000000"/>
                  </a:solidFill>
                </a:uFill>
              </a:rPr>
              <a:t>d</a:t>
            </a:r>
            <a:r>
              <a:rPr u="heavy" spc="-270" dirty="0">
                <a:uFill>
                  <a:solidFill>
                    <a:srgbClr val="000000"/>
                  </a:solidFill>
                </a:uFill>
              </a:rPr>
              <a:t>e</a:t>
            </a:r>
            <a:r>
              <a:rPr u="heavy" spc="-5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40" dirty="0">
                <a:uFill>
                  <a:solidFill>
                    <a:srgbClr val="000000"/>
                  </a:solidFill>
                </a:uFill>
              </a:rPr>
              <a:t>l</a:t>
            </a:r>
            <a:r>
              <a:rPr u="heavy" spc="-450" dirty="0">
                <a:uFill>
                  <a:solidFill>
                    <a:srgbClr val="000000"/>
                  </a:solidFill>
                </a:uFill>
              </a:rPr>
              <a:t>a</a:t>
            </a:r>
            <a:r>
              <a:rPr u="heavy" spc="-140" dirty="0">
                <a:uFill>
                  <a:solidFill>
                    <a:srgbClr val="000000"/>
                  </a:solidFill>
                </a:uFill>
              </a:rPr>
              <a:t>s</a:t>
            </a:r>
            <a:r>
              <a:rPr u="heavy" spc="-5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p</a:t>
            </a:r>
            <a:r>
              <a:rPr u="heavy" spc="-310" dirty="0">
                <a:uFill>
                  <a:solidFill>
                    <a:srgbClr val="000000"/>
                  </a:solidFill>
                </a:uFill>
              </a:rPr>
              <a:t>i</a:t>
            </a:r>
            <a:r>
              <a:rPr u="heavy" spc="-275" dirty="0">
                <a:uFill>
                  <a:solidFill>
                    <a:srgbClr val="000000"/>
                  </a:solidFill>
                </a:uFill>
              </a:rPr>
              <a:t>e</a:t>
            </a:r>
            <a:r>
              <a:rPr u="heavy" spc="-250" dirty="0">
                <a:uFill>
                  <a:solidFill>
                    <a:srgbClr val="000000"/>
                  </a:solidFill>
                </a:uFill>
              </a:rPr>
              <a:t>z</a:t>
            </a:r>
            <a:r>
              <a:rPr u="heavy" spc="-450" dirty="0">
                <a:uFill>
                  <a:solidFill>
                    <a:srgbClr val="000000"/>
                  </a:solidFill>
                </a:uFill>
              </a:rPr>
              <a:t>a</a:t>
            </a:r>
            <a:r>
              <a:rPr u="heavy" spc="-140" dirty="0">
                <a:uFill>
                  <a:solidFill>
                    <a:srgbClr val="000000"/>
                  </a:solidFill>
                </a:uFill>
              </a:rPr>
              <a:t>s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2179191"/>
            <a:ext cx="7559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65" dirty="0">
                <a:latin typeface="Lucida Sans Unicode"/>
                <a:cs typeface="Lucida Sans Unicode"/>
              </a:rPr>
              <a:t>z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65" dirty="0">
                <a:latin typeface="Lucida Sans Unicode"/>
                <a:cs typeface="Lucida Sans Unicode"/>
              </a:rPr>
              <a:t>t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45" dirty="0">
                <a:latin typeface="Lucida Sans Unicode"/>
                <a:cs typeface="Lucida Sans Unicode"/>
              </a:rPr>
              <a:t>u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0" dirty="0">
                <a:latin typeface="Lucida Sans Unicode"/>
                <a:cs typeface="Lucida Sans Unicode"/>
              </a:rPr>
              <a:t>q</a:t>
            </a:r>
            <a:r>
              <a:rPr sz="3000" spc="-245" dirty="0">
                <a:latin typeface="Lucida Sans Unicode"/>
                <a:cs typeface="Lucida Sans Unicode"/>
              </a:rPr>
              <a:t>u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10" dirty="0">
                <a:latin typeface="Lucida Sans Unicode"/>
                <a:cs typeface="Lucida Sans Unicode"/>
              </a:rPr>
              <a:t>:</a:t>
            </a:r>
            <a:endParaRPr sz="30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1405" y="2991852"/>
            <a:ext cx="2733674" cy="26479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001" y="5801060"/>
            <a:ext cx="3438524" cy="225742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169468" y="2991852"/>
            <a:ext cx="3019425" cy="5342890"/>
            <a:chOff x="5169468" y="2991852"/>
            <a:chExt cx="3019425" cy="53428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9468" y="2991852"/>
              <a:ext cx="3019424" cy="2905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8493" y="5801060"/>
              <a:ext cx="2676524" cy="253365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64998" y="5801060"/>
            <a:ext cx="2600324" cy="27146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42724" y="2991852"/>
            <a:ext cx="2847974" cy="271462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2505695" y="0"/>
            <a:ext cx="5782310" cy="5151755"/>
            <a:chOff x="12505695" y="0"/>
            <a:chExt cx="5782310" cy="515175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05695" y="2239516"/>
              <a:ext cx="5060661" cy="29117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437009" y="0"/>
              <a:ext cx="1851025" cy="2620645"/>
            </a:xfrm>
            <a:custGeom>
              <a:avLst/>
              <a:gdLst/>
              <a:ahLst/>
              <a:cxnLst/>
              <a:rect l="l" t="t" r="r" b="b"/>
              <a:pathLst>
                <a:path w="1851025" h="2620645">
                  <a:moveTo>
                    <a:pt x="1850989" y="1883565"/>
                  </a:moveTo>
                  <a:lnTo>
                    <a:pt x="1850989" y="2620496"/>
                  </a:lnTo>
                  <a:lnTo>
                    <a:pt x="1814408" y="2617984"/>
                  </a:lnTo>
                  <a:lnTo>
                    <a:pt x="1766400" y="2613606"/>
                  </a:lnTo>
                  <a:lnTo>
                    <a:pt x="1718696" y="2608164"/>
                  </a:lnTo>
                  <a:lnTo>
                    <a:pt x="1671313" y="2601655"/>
                  </a:lnTo>
                  <a:lnTo>
                    <a:pt x="1624262" y="2594079"/>
                  </a:lnTo>
                  <a:lnTo>
                    <a:pt x="1577560" y="2585433"/>
                  </a:lnTo>
                  <a:lnTo>
                    <a:pt x="1527690" y="2574993"/>
                  </a:lnTo>
                  <a:lnTo>
                    <a:pt x="1478314" y="2563367"/>
                  </a:lnTo>
                  <a:lnTo>
                    <a:pt x="1429447" y="2550563"/>
                  </a:lnTo>
                  <a:lnTo>
                    <a:pt x="1381105" y="2536591"/>
                  </a:lnTo>
                  <a:lnTo>
                    <a:pt x="1333302" y="2521458"/>
                  </a:lnTo>
                  <a:lnTo>
                    <a:pt x="1286053" y="2505172"/>
                  </a:lnTo>
                  <a:lnTo>
                    <a:pt x="1239375" y="2487743"/>
                  </a:lnTo>
                  <a:lnTo>
                    <a:pt x="1193283" y="2469179"/>
                  </a:lnTo>
                  <a:lnTo>
                    <a:pt x="1147791" y="2449488"/>
                  </a:lnTo>
                  <a:lnTo>
                    <a:pt x="1102914" y="2428678"/>
                  </a:lnTo>
                  <a:lnTo>
                    <a:pt x="1058669" y="2406758"/>
                  </a:lnTo>
                  <a:lnTo>
                    <a:pt x="1015070" y="2383736"/>
                  </a:lnTo>
                  <a:lnTo>
                    <a:pt x="972133" y="2359622"/>
                  </a:lnTo>
                  <a:lnTo>
                    <a:pt x="929873" y="2334422"/>
                  </a:lnTo>
                  <a:lnTo>
                    <a:pt x="888305" y="2308146"/>
                  </a:lnTo>
                  <a:lnTo>
                    <a:pt x="847444" y="2280802"/>
                  </a:lnTo>
                  <a:lnTo>
                    <a:pt x="807306" y="2252399"/>
                  </a:lnTo>
                  <a:lnTo>
                    <a:pt x="767906" y="2222944"/>
                  </a:lnTo>
                  <a:lnTo>
                    <a:pt x="729259" y="2192447"/>
                  </a:lnTo>
                  <a:lnTo>
                    <a:pt x="691380" y="2160915"/>
                  </a:lnTo>
                  <a:lnTo>
                    <a:pt x="654286" y="2128358"/>
                  </a:lnTo>
                  <a:lnTo>
                    <a:pt x="617990" y="2094783"/>
                  </a:lnTo>
                  <a:lnTo>
                    <a:pt x="582508" y="2060199"/>
                  </a:lnTo>
                  <a:lnTo>
                    <a:pt x="547856" y="2024614"/>
                  </a:lnTo>
                  <a:lnTo>
                    <a:pt x="514048" y="1988037"/>
                  </a:lnTo>
                  <a:lnTo>
                    <a:pt x="481279" y="1950777"/>
                  </a:lnTo>
                  <a:lnTo>
                    <a:pt x="449529" y="1912752"/>
                  </a:lnTo>
                  <a:lnTo>
                    <a:pt x="418802" y="1873976"/>
                  </a:lnTo>
                  <a:lnTo>
                    <a:pt x="389106" y="1834466"/>
                  </a:lnTo>
                  <a:lnTo>
                    <a:pt x="360447" y="1794236"/>
                  </a:lnTo>
                  <a:lnTo>
                    <a:pt x="332832" y="1753301"/>
                  </a:lnTo>
                  <a:lnTo>
                    <a:pt x="306266" y="1711677"/>
                  </a:lnTo>
                  <a:lnTo>
                    <a:pt x="280756" y="1669378"/>
                  </a:lnTo>
                  <a:lnTo>
                    <a:pt x="256309" y="1626419"/>
                  </a:lnTo>
                  <a:lnTo>
                    <a:pt x="232930" y="1582817"/>
                  </a:lnTo>
                  <a:lnTo>
                    <a:pt x="210627" y="1538586"/>
                  </a:lnTo>
                  <a:lnTo>
                    <a:pt x="189406" y="1493740"/>
                  </a:lnTo>
                  <a:lnTo>
                    <a:pt x="169273" y="1448296"/>
                  </a:lnTo>
                  <a:lnTo>
                    <a:pt x="150234" y="1402268"/>
                  </a:lnTo>
                  <a:lnTo>
                    <a:pt x="132296" y="1355672"/>
                  </a:lnTo>
                  <a:lnTo>
                    <a:pt x="115465" y="1308522"/>
                  </a:lnTo>
                  <a:lnTo>
                    <a:pt x="99748" y="1260833"/>
                  </a:lnTo>
                  <a:lnTo>
                    <a:pt x="85151" y="1212622"/>
                  </a:lnTo>
                  <a:lnTo>
                    <a:pt x="71680" y="1163903"/>
                  </a:lnTo>
                  <a:lnTo>
                    <a:pt x="59342" y="1114690"/>
                  </a:lnTo>
                  <a:lnTo>
                    <a:pt x="48144" y="1065000"/>
                  </a:lnTo>
                  <a:lnTo>
                    <a:pt x="38091" y="1014848"/>
                  </a:lnTo>
                  <a:lnTo>
                    <a:pt x="29189" y="964247"/>
                  </a:lnTo>
                  <a:lnTo>
                    <a:pt x="21447" y="913215"/>
                  </a:lnTo>
                  <a:lnTo>
                    <a:pt x="14868" y="861765"/>
                  </a:lnTo>
                  <a:lnTo>
                    <a:pt x="9461" y="809913"/>
                  </a:lnTo>
                  <a:lnTo>
                    <a:pt x="5556" y="762009"/>
                  </a:lnTo>
                  <a:lnTo>
                    <a:pt x="2679" y="713948"/>
                  </a:lnTo>
                  <a:lnTo>
                    <a:pt x="828" y="665744"/>
                  </a:lnTo>
                  <a:lnTo>
                    <a:pt x="0" y="617408"/>
                  </a:lnTo>
                  <a:lnTo>
                    <a:pt x="192" y="568955"/>
                  </a:lnTo>
                  <a:lnTo>
                    <a:pt x="1402" y="520396"/>
                  </a:lnTo>
                  <a:lnTo>
                    <a:pt x="3626" y="471746"/>
                  </a:lnTo>
                  <a:lnTo>
                    <a:pt x="6864" y="423016"/>
                  </a:lnTo>
                  <a:lnTo>
                    <a:pt x="11111" y="374221"/>
                  </a:lnTo>
                  <a:lnTo>
                    <a:pt x="16364" y="325372"/>
                  </a:lnTo>
                  <a:lnTo>
                    <a:pt x="22623" y="276483"/>
                  </a:lnTo>
                  <a:lnTo>
                    <a:pt x="29883" y="227568"/>
                  </a:lnTo>
                  <a:lnTo>
                    <a:pt x="38141" y="178638"/>
                  </a:lnTo>
                  <a:lnTo>
                    <a:pt x="47397" y="129707"/>
                  </a:lnTo>
                  <a:lnTo>
                    <a:pt x="57645" y="80789"/>
                  </a:lnTo>
                  <a:lnTo>
                    <a:pt x="68885" y="31895"/>
                  </a:lnTo>
                  <a:lnTo>
                    <a:pt x="76868" y="0"/>
                  </a:lnTo>
                  <a:lnTo>
                    <a:pt x="715835" y="0"/>
                  </a:lnTo>
                  <a:lnTo>
                    <a:pt x="734474" y="649419"/>
                  </a:lnTo>
                  <a:lnTo>
                    <a:pt x="736608" y="695978"/>
                  </a:lnTo>
                  <a:lnTo>
                    <a:pt x="740159" y="742251"/>
                  </a:lnTo>
                  <a:lnTo>
                    <a:pt x="745743" y="793442"/>
                  </a:lnTo>
                  <a:lnTo>
                    <a:pt x="753048" y="843949"/>
                  </a:lnTo>
                  <a:lnTo>
                    <a:pt x="762058" y="893735"/>
                  </a:lnTo>
                  <a:lnTo>
                    <a:pt x="772760" y="942768"/>
                  </a:lnTo>
                  <a:lnTo>
                    <a:pt x="785136" y="991012"/>
                  </a:lnTo>
                  <a:lnTo>
                    <a:pt x="799171" y="1038434"/>
                  </a:lnTo>
                  <a:lnTo>
                    <a:pt x="814852" y="1084999"/>
                  </a:lnTo>
                  <a:lnTo>
                    <a:pt x="832161" y="1130672"/>
                  </a:lnTo>
                  <a:lnTo>
                    <a:pt x="851084" y="1175419"/>
                  </a:lnTo>
                  <a:lnTo>
                    <a:pt x="871605" y="1219207"/>
                  </a:lnTo>
                  <a:lnTo>
                    <a:pt x="893709" y="1262000"/>
                  </a:lnTo>
                  <a:lnTo>
                    <a:pt x="917381" y="1303764"/>
                  </a:lnTo>
                  <a:lnTo>
                    <a:pt x="942606" y="1344465"/>
                  </a:lnTo>
                  <a:lnTo>
                    <a:pt x="969367" y="1384068"/>
                  </a:lnTo>
                  <a:lnTo>
                    <a:pt x="997650" y="1422540"/>
                  </a:lnTo>
                  <a:lnTo>
                    <a:pt x="1027440" y="1459845"/>
                  </a:lnTo>
                  <a:lnTo>
                    <a:pt x="1058720" y="1495950"/>
                  </a:lnTo>
                  <a:lnTo>
                    <a:pt x="1093616" y="1533049"/>
                  </a:lnTo>
                  <a:lnTo>
                    <a:pt x="1130010" y="1568462"/>
                  </a:lnTo>
                  <a:lnTo>
                    <a:pt x="1167856" y="1602164"/>
                  </a:lnTo>
                  <a:lnTo>
                    <a:pt x="1207108" y="1634131"/>
                  </a:lnTo>
                  <a:lnTo>
                    <a:pt x="1247721" y="1664338"/>
                  </a:lnTo>
                  <a:lnTo>
                    <a:pt x="1289650" y="1692761"/>
                  </a:lnTo>
                  <a:lnTo>
                    <a:pt x="1332848" y="1719374"/>
                  </a:lnTo>
                  <a:lnTo>
                    <a:pt x="1377271" y="1744154"/>
                  </a:lnTo>
                  <a:lnTo>
                    <a:pt x="1422872" y="1767076"/>
                  </a:lnTo>
                  <a:lnTo>
                    <a:pt x="1469607" y="1788116"/>
                  </a:lnTo>
                  <a:lnTo>
                    <a:pt x="1517428" y="1807248"/>
                  </a:lnTo>
                  <a:lnTo>
                    <a:pt x="1566292" y="1824450"/>
                  </a:lnTo>
                  <a:lnTo>
                    <a:pt x="1616152" y="1839695"/>
                  </a:lnTo>
                  <a:lnTo>
                    <a:pt x="1666963" y="1852960"/>
                  </a:lnTo>
                  <a:lnTo>
                    <a:pt x="1718679" y="1864219"/>
                  </a:lnTo>
                  <a:lnTo>
                    <a:pt x="1764041" y="1872350"/>
                  </a:lnTo>
                  <a:lnTo>
                    <a:pt x="1809844" y="1878987"/>
                  </a:lnTo>
                  <a:lnTo>
                    <a:pt x="1850989" y="1883565"/>
                  </a:lnTo>
                  <a:close/>
                </a:path>
                <a:path w="1851025" h="2620645">
                  <a:moveTo>
                    <a:pt x="843497" y="0"/>
                  </a:moveTo>
                  <a:lnTo>
                    <a:pt x="817470" y="76833"/>
                  </a:lnTo>
                  <a:lnTo>
                    <a:pt x="803012" y="125009"/>
                  </a:lnTo>
                  <a:lnTo>
                    <a:pt x="789908" y="173180"/>
                  </a:lnTo>
                  <a:lnTo>
                    <a:pt x="778162" y="221322"/>
                  </a:lnTo>
                  <a:lnTo>
                    <a:pt x="767781" y="269411"/>
                  </a:lnTo>
                  <a:lnTo>
                    <a:pt x="758769" y="317425"/>
                  </a:lnTo>
                  <a:lnTo>
                    <a:pt x="751132" y="365339"/>
                  </a:lnTo>
                  <a:lnTo>
                    <a:pt x="744875" y="413130"/>
                  </a:lnTo>
                  <a:lnTo>
                    <a:pt x="740003" y="460775"/>
                  </a:lnTo>
                  <a:lnTo>
                    <a:pt x="736522" y="508249"/>
                  </a:lnTo>
                  <a:lnTo>
                    <a:pt x="734437" y="555531"/>
                  </a:lnTo>
                  <a:lnTo>
                    <a:pt x="733752" y="602595"/>
                  </a:lnTo>
                  <a:lnTo>
                    <a:pt x="734474" y="649419"/>
                  </a:lnTo>
                  <a:lnTo>
                    <a:pt x="715835" y="0"/>
                  </a:lnTo>
                  <a:lnTo>
                    <a:pt x="843497" y="0"/>
                  </a:lnTo>
                  <a:close/>
                </a:path>
              </a:pathLst>
            </a:custGeom>
            <a:solidFill>
              <a:srgbClr val="E6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5695" y="5654103"/>
            <a:ext cx="5060661" cy="3212607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0" y="3439124"/>
            <a:ext cx="1049020" cy="3540125"/>
          </a:xfrm>
          <a:custGeom>
            <a:avLst/>
            <a:gdLst/>
            <a:ahLst/>
            <a:cxnLst/>
            <a:rect l="l" t="t" r="r" b="b"/>
            <a:pathLst>
              <a:path w="1049020" h="3540125">
                <a:moveTo>
                  <a:pt x="0" y="0"/>
                </a:moveTo>
                <a:lnTo>
                  <a:pt x="53558" y="36180"/>
                </a:lnTo>
                <a:lnTo>
                  <a:pt x="96896" y="66832"/>
                </a:lnTo>
                <a:lnTo>
                  <a:pt x="139402" y="98091"/>
                </a:lnTo>
                <a:lnTo>
                  <a:pt x="181066" y="129949"/>
                </a:lnTo>
                <a:lnTo>
                  <a:pt x="221877" y="162395"/>
                </a:lnTo>
                <a:lnTo>
                  <a:pt x="261825" y="195419"/>
                </a:lnTo>
                <a:lnTo>
                  <a:pt x="300899" y="229012"/>
                </a:lnTo>
                <a:lnTo>
                  <a:pt x="339089" y="263163"/>
                </a:lnTo>
                <a:lnTo>
                  <a:pt x="376384" y="297864"/>
                </a:lnTo>
                <a:lnTo>
                  <a:pt x="412775" y="333103"/>
                </a:lnTo>
                <a:lnTo>
                  <a:pt x="448250" y="368872"/>
                </a:lnTo>
                <a:lnTo>
                  <a:pt x="482800" y="405161"/>
                </a:lnTo>
                <a:lnTo>
                  <a:pt x="516413" y="441960"/>
                </a:lnTo>
                <a:lnTo>
                  <a:pt x="549080" y="479258"/>
                </a:lnTo>
                <a:lnTo>
                  <a:pt x="580790" y="517047"/>
                </a:lnTo>
                <a:lnTo>
                  <a:pt x="611532" y="555316"/>
                </a:lnTo>
                <a:lnTo>
                  <a:pt x="641297" y="594055"/>
                </a:lnTo>
                <a:lnTo>
                  <a:pt x="670074" y="633256"/>
                </a:lnTo>
                <a:lnTo>
                  <a:pt x="697852" y="672907"/>
                </a:lnTo>
                <a:lnTo>
                  <a:pt x="724620" y="712999"/>
                </a:lnTo>
                <a:lnTo>
                  <a:pt x="750370" y="753523"/>
                </a:lnTo>
                <a:lnTo>
                  <a:pt x="775090" y="794469"/>
                </a:lnTo>
                <a:lnTo>
                  <a:pt x="798769" y="835826"/>
                </a:lnTo>
                <a:lnTo>
                  <a:pt x="821398" y="877585"/>
                </a:lnTo>
                <a:lnTo>
                  <a:pt x="844621" y="922935"/>
                </a:lnTo>
                <a:lnTo>
                  <a:pt x="866613" y="968646"/>
                </a:lnTo>
                <a:lnTo>
                  <a:pt x="887368" y="1014702"/>
                </a:lnTo>
                <a:lnTo>
                  <a:pt x="906885" y="1061084"/>
                </a:lnTo>
                <a:lnTo>
                  <a:pt x="925160" y="1107777"/>
                </a:lnTo>
                <a:lnTo>
                  <a:pt x="942189" y="1154762"/>
                </a:lnTo>
                <a:lnTo>
                  <a:pt x="957971" y="1202022"/>
                </a:lnTo>
                <a:lnTo>
                  <a:pt x="972502" y="1249541"/>
                </a:lnTo>
                <a:lnTo>
                  <a:pt x="985779" y="1297300"/>
                </a:lnTo>
                <a:lnTo>
                  <a:pt x="997799" y="1345284"/>
                </a:lnTo>
                <a:lnTo>
                  <a:pt x="1008559" y="1393475"/>
                </a:lnTo>
                <a:lnTo>
                  <a:pt x="1018056" y="1441855"/>
                </a:lnTo>
                <a:lnTo>
                  <a:pt x="1026287" y="1490408"/>
                </a:lnTo>
                <a:lnTo>
                  <a:pt x="1033248" y="1539116"/>
                </a:lnTo>
                <a:lnTo>
                  <a:pt x="1038937" y="1587963"/>
                </a:lnTo>
                <a:lnTo>
                  <a:pt x="1043351" y="1636930"/>
                </a:lnTo>
                <a:lnTo>
                  <a:pt x="1046487" y="1686001"/>
                </a:lnTo>
                <a:lnTo>
                  <a:pt x="1048341" y="1735159"/>
                </a:lnTo>
                <a:lnTo>
                  <a:pt x="1048911" y="1784387"/>
                </a:lnTo>
                <a:lnTo>
                  <a:pt x="1048194" y="1833667"/>
                </a:lnTo>
                <a:lnTo>
                  <a:pt x="1046185" y="1882982"/>
                </a:lnTo>
                <a:lnTo>
                  <a:pt x="1042884" y="1932315"/>
                </a:lnTo>
                <a:lnTo>
                  <a:pt x="1038286" y="1981649"/>
                </a:lnTo>
                <a:lnTo>
                  <a:pt x="1032388" y="2030967"/>
                </a:lnTo>
                <a:lnTo>
                  <a:pt x="1025188" y="2080252"/>
                </a:lnTo>
                <a:lnTo>
                  <a:pt x="1016803" y="2129158"/>
                </a:lnTo>
                <a:lnTo>
                  <a:pt x="1007183" y="2177753"/>
                </a:lnTo>
                <a:lnTo>
                  <a:pt x="996336" y="2226023"/>
                </a:lnTo>
                <a:lnTo>
                  <a:pt x="984270" y="2273954"/>
                </a:lnTo>
                <a:lnTo>
                  <a:pt x="970992" y="2321530"/>
                </a:lnTo>
                <a:lnTo>
                  <a:pt x="956510" y="2368738"/>
                </a:lnTo>
                <a:lnTo>
                  <a:pt x="940832" y="2415562"/>
                </a:lnTo>
                <a:lnTo>
                  <a:pt x="923966" y="2461989"/>
                </a:lnTo>
                <a:lnTo>
                  <a:pt x="905919" y="2508004"/>
                </a:lnTo>
                <a:lnTo>
                  <a:pt x="886699" y="2553593"/>
                </a:lnTo>
                <a:lnTo>
                  <a:pt x="866314" y="2598740"/>
                </a:lnTo>
                <a:lnTo>
                  <a:pt x="844772" y="2643432"/>
                </a:lnTo>
                <a:lnTo>
                  <a:pt x="822080" y="2687655"/>
                </a:lnTo>
                <a:lnTo>
                  <a:pt x="798246" y="2731392"/>
                </a:lnTo>
                <a:lnTo>
                  <a:pt x="773278" y="2774631"/>
                </a:lnTo>
                <a:lnTo>
                  <a:pt x="747184" y="2817357"/>
                </a:lnTo>
                <a:lnTo>
                  <a:pt x="719971" y="2859554"/>
                </a:lnTo>
                <a:lnTo>
                  <a:pt x="691647" y="2901210"/>
                </a:lnTo>
                <a:lnTo>
                  <a:pt x="662220" y="2942308"/>
                </a:lnTo>
                <a:lnTo>
                  <a:pt x="631698" y="2982836"/>
                </a:lnTo>
                <a:lnTo>
                  <a:pt x="600088" y="3022777"/>
                </a:lnTo>
                <a:lnTo>
                  <a:pt x="567398" y="3062119"/>
                </a:lnTo>
                <a:lnTo>
                  <a:pt x="533636" y="3100845"/>
                </a:lnTo>
                <a:lnTo>
                  <a:pt x="498810" y="3138943"/>
                </a:lnTo>
                <a:lnTo>
                  <a:pt x="462927" y="3176396"/>
                </a:lnTo>
                <a:lnTo>
                  <a:pt x="425995" y="3213192"/>
                </a:lnTo>
                <a:lnTo>
                  <a:pt x="391191" y="3246338"/>
                </a:lnTo>
                <a:lnTo>
                  <a:pt x="355618" y="3278783"/>
                </a:lnTo>
                <a:lnTo>
                  <a:pt x="319288" y="3310521"/>
                </a:lnTo>
                <a:lnTo>
                  <a:pt x="282214" y="3341545"/>
                </a:lnTo>
                <a:lnTo>
                  <a:pt x="244406" y="3371849"/>
                </a:lnTo>
                <a:lnTo>
                  <a:pt x="205877" y="3401428"/>
                </a:lnTo>
                <a:lnTo>
                  <a:pt x="166639" y="3430276"/>
                </a:lnTo>
                <a:lnTo>
                  <a:pt x="126703" y="3458385"/>
                </a:lnTo>
                <a:lnTo>
                  <a:pt x="86081" y="3485751"/>
                </a:lnTo>
                <a:lnTo>
                  <a:pt x="44784" y="3512367"/>
                </a:lnTo>
                <a:lnTo>
                  <a:pt x="2826" y="3538227"/>
                </a:lnTo>
                <a:lnTo>
                  <a:pt x="0" y="3539892"/>
                </a:lnTo>
                <a:lnTo>
                  <a:pt x="0" y="2596192"/>
                </a:lnTo>
                <a:lnTo>
                  <a:pt x="18168" y="2575144"/>
                </a:lnTo>
                <a:lnTo>
                  <a:pt x="49580" y="2536002"/>
                </a:lnTo>
                <a:lnTo>
                  <a:pt x="79325" y="2496054"/>
                </a:lnTo>
                <a:lnTo>
                  <a:pt x="107387" y="2455331"/>
                </a:lnTo>
                <a:lnTo>
                  <a:pt x="133750" y="2413869"/>
                </a:lnTo>
                <a:lnTo>
                  <a:pt x="158395" y="2371699"/>
                </a:lnTo>
                <a:lnTo>
                  <a:pt x="181306" y="2328856"/>
                </a:lnTo>
                <a:lnTo>
                  <a:pt x="202465" y="2285373"/>
                </a:lnTo>
                <a:lnTo>
                  <a:pt x="221856" y="2241285"/>
                </a:lnTo>
                <a:lnTo>
                  <a:pt x="239461" y="2196623"/>
                </a:lnTo>
                <a:lnTo>
                  <a:pt x="255264" y="2151422"/>
                </a:lnTo>
                <a:lnTo>
                  <a:pt x="269247" y="2105716"/>
                </a:lnTo>
                <a:lnTo>
                  <a:pt x="281394" y="2059537"/>
                </a:lnTo>
                <a:lnTo>
                  <a:pt x="291686" y="2012920"/>
                </a:lnTo>
                <a:lnTo>
                  <a:pt x="300108" y="1965898"/>
                </a:lnTo>
                <a:lnTo>
                  <a:pt x="307031" y="1915438"/>
                </a:lnTo>
                <a:lnTo>
                  <a:pt x="311700" y="1864873"/>
                </a:lnTo>
                <a:lnTo>
                  <a:pt x="314127" y="1814255"/>
                </a:lnTo>
                <a:lnTo>
                  <a:pt x="314319" y="1763633"/>
                </a:lnTo>
                <a:lnTo>
                  <a:pt x="312288" y="1713059"/>
                </a:lnTo>
                <a:lnTo>
                  <a:pt x="308041" y="1662583"/>
                </a:lnTo>
                <a:lnTo>
                  <a:pt x="301590" y="1612256"/>
                </a:lnTo>
                <a:lnTo>
                  <a:pt x="292943" y="1562130"/>
                </a:lnTo>
                <a:lnTo>
                  <a:pt x="282110" y="1512254"/>
                </a:lnTo>
                <a:lnTo>
                  <a:pt x="269101" y="1462681"/>
                </a:lnTo>
                <a:lnTo>
                  <a:pt x="253925" y="1413460"/>
                </a:lnTo>
                <a:lnTo>
                  <a:pt x="236592" y="1364643"/>
                </a:lnTo>
                <a:lnTo>
                  <a:pt x="217112" y="1316280"/>
                </a:lnTo>
                <a:lnTo>
                  <a:pt x="195493" y="1268423"/>
                </a:lnTo>
                <a:lnTo>
                  <a:pt x="171746" y="1221121"/>
                </a:lnTo>
                <a:lnTo>
                  <a:pt x="149560" y="1180729"/>
                </a:lnTo>
                <a:lnTo>
                  <a:pt x="125934" y="1140932"/>
                </a:lnTo>
                <a:lnTo>
                  <a:pt x="100874" y="1101735"/>
                </a:lnTo>
                <a:lnTo>
                  <a:pt x="74386" y="1063142"/>
                </a:lnTo>
                <a:lnTo>
                  <a:pt x="46476" y="1025158"/>
                </a:lnTo>
                <a:lnTo>
                  <a:pt x="17151" y="987785"/>
                </a:lnTo>
                <a:lnTo>
                  <a:pt x="0" y="967274"/>
                </a:lnTo>
                <a:lnTo>
                  <a:pt x="0" y="0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8566" y="8813944"/>
            <a:ext cx="4991100" cy="885825"/>
          </a:xfrm>
          <a:custGeom>
            <a:avLst/>
            <a:gdLst/>
            <a:ahLst/>
            <a:cxnLst/>
            <a:rect l="l" t="t" r="r" b="b"/>
            <a:pathLst>
              <a:path w="4991100" h="885825">
                <a:moveTo>
                  <a:pt x="4546182" y="885824"/>
                </a:moveTo>
                <a:lnTo>
                  <a:pt x="444578" y="885824"/>
                </a:lnTo>
                <a:lnTo>
                  <a:pt x="394413" y="882997"/>
                </a:lnTo>
                <a:lnTo>
                  <a:pt x="345275" y="874636"/>
                </a:lnTo>
                <a:lnTo>
                  <a:pt x="297599" y="860920"/>
                </a:lnTo>
                <a:lnTo>
                  <a:pt x="251820" y="842028"/>
                </a:lnTo>
                <a:lnTo>
                  <a:pt x="208372" y="818141"/>
                </a:lnTo>
                <a:lnTo>
                  <a:pt x="167692" y="789438"/>
                </a:lnTo>
                <a:lnTo>
                  <a:pt x="130213" y="756098"/>
                </a:lnTo>
                <a:lnTo>
                  <a:pt x="96748" y="718761"/>
                </a:lnTo>
                <a:lnTo>
                  <a:pt x="67937" y="678233"/>
                </a:lnTo>
                <a:lnTo>
                  <a:pt x="43960" y="634948"/>
                </a:lnTo>
                <a:lnTo>
                  <a:pt x="24998" y="589340"/>
                </a:lnTo>
                <a:lnTo>
                  <a:pt x="11230" y="541842"/>
                </a:lnTo>
                <a:lnTo>
                  <a:pt x="2837" y="492888"/>
                </a:lnTo>
                <a:lnTo>
                  <a:pt x="0" y="442912"/>
                </a:lnTo>
                <a:lnTo>
                  <a:pt x="2837" y="392935"/>
                </a:lnTo>
                <a:lnTo>
                  <a:pt x="11230" y="343982"/>
                </a:lnTo>
                <a:lnTo>
                  <a:pt x="24998" y="296484"/>
                </a:lnTo>
                <a:lnTo>
                  <a:pt x="43960" y="250876"/>
                </a:lnTo>
                <a:lnTo>
                  <a:pt x="67937" y="207591"/>
                </a:lnTo>
                <a:lnTo>
                  <a:pt x="96748" y="167063"/>
                </a:lnTo>
                <a:lnTo>
                  <a:pt x="130213" y="129726"/>
                </a:lnTo>
                <a:lnTo>
                  <a:pt x="167692" y="96386"/>
                </a:lnTo>
                <a:lnTo>
                  <a:pt x="208372" y="67683"/>
                </a:lnTo>
                <a:lnTo>
                  <a:pt x="251820" y="43796"/>
                </a:lnTo>
                <a:lnTo>
                  <a:pt x="297599" y="24904"/>
                </a:lnTo>
                <a:lnTo>
                  <a:pt x="345275" y="11188"/>
                </a:lnTo>
                <a:lnTo>
                  <a:pt x="394413" y="2827"/>
                </a:lnTo>
                <a:lnTo>
                  <a:pt x="444578" y="0"/>
                </a:lnTo>
                <a:lnTo>
                  <a:pt x="4546182" y="0"/>
                </a:lnTo>
                <a:lnTo>
                  <a:pt x="4596346" y="2827"/>
                </a:lnTo>
                <a:lnTo>
                  <a:pt x="4645484" y="11188"/>
                </a:lnTo>
                <a:lnTo>
                  <a:pt x="4693161" y="24904"/>
                </a:lnTo>
                <a:lnTo>
                  <a:pt x="4738940" y="43796"/>
                </a:lnTo>
                <a:lnTo>
                  <a:pt x="4782388" y="67683"/>
                </a:lnTo>
                <a:lnTo>
                  <a:pt x="4823068" y="96386"/>
                </a:lnTo>
                <a:lnTo>
                  <a:pt x="4860546" y="129726"/>
                </a:lnTo>
                <a:lnTo>
                  <a:pt x="4894011" y="167063"/>
                </a:lnTo>
                <a:lnTo>
                  <a:pt x="4922822" y="207591"/>
                </a:lnTo>
                <a:lnTo>
                  <a:pt x="4946799" y="250876"/>
                </a:lnTo>
                <a:lnTo>
                  <a:pt x="4965762" y="296484"/>
                </a:lnTo>
                <a:lnTo>
                  <a:pt x="4979530" y="343982"/>
                </a:lnTo>
                <a:lnTo>
                  <a:pt x="4987922" y="392935"/>
                </a:lnTo>
                <a:lnTo>
                  <a:pt x="4990760" y="442912"/>
                </a:lnTo>
                <a:lnTo>
                  <a:pt x="4987922" y="492888"/>
                </a:lnTo>
                <a:lnTo>
                  <a:pt x="4979530" y="541842"/>
                </a:lnTo>
                <a:lnTo>
                  <a:pt x="4965762" y="589340"/>
                </a:lnTo>
                <a:lnTo>
                  <a:pt x="4946799" y="634948"/>
                </a:lnTo>
                <a:lnTo>
                  <a:pt x="4922822" y="678233"/>
                </a:lnTo>
                <a:lnTo>
                  <a:pt x="4894011" y="718761"/>
                </a:lnTo>
                <a:lnTo>
                  <a:pt x="4860546" y="756098"/>
                </a:lnTo>
                <a:lnTo>
                  <a:pt x="4823068" y="789438"/>
                </a:lnTo>
                <a:lnTo>
                  <a:pt x="4782388" y="818141"/>
                </a:lnTo>
                <a:lnTo>
                  <a:pt x="4738940" y="842028"/>
                </a:lnTo>
                <a:lnTo>
                  <a:pt x="4693161" y="860920"/>
                </a:lnTo>
                <a:lnTo>
                  <a:pt x="4645484" y="874636"/>
                </a:lnTo>
                <a:lnTo>
                  <a:pt x="4596346" y="882997"/>
                </a:lnTo>
                <a:lnTo>
                  <a:pt x="4546182" y="885824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83831" y="8969376"/>
            <a:ext cx="43973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305" dirty="0">
                <a:latin typeface="Lucida Sans Unicode"/>
                <a:cs typeface="Lucida Sans Unicode"/>
              </a:rPr>
              <a:t>3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95" dirty="0">
                <a:latin typeface="Lucida Sans Unicode"/>
                <a:cs typeface="Lucida Sans Unicode"/>
              </a:rPr>
              <a:t>y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50" dirty="0">
                <a:latin typeface="Lucida Sans Unicode"/>
                <a:cs typeface="Lucida Sans Unicode"/>
              </a:rPr>
              <a:t>4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f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395" dirty="0">
                <a:latin typeface="Lucida Sans Unicode"/>
                <a:cs typeface="Lucida Sans Unicode"/>
              </a:rPr>
              <a:t>m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65" dirty="0">
                <a:latin typeface="Lucida Sans Unicode"/>
                <a:cs typeface="Lucida Sans Unicode"/>
              </a:rPr>
              <a:t>z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215" dirty="0">
                <a:latin typeface="Lucida Sans Unicode"/>
                <a:cs typeface="Lucida Sans Unicode"/>
              </a:rPr>
              <a:t>#</a:t>
            </a:r>
            <a:r>
              <a:rPr sz="3000" spc="-320" dirty="0">
                <a:latin typeface="Lucida Sans Unicode"/>
                <a:cs typeface="Lucida Sans Unicode"/>
              </a:rPr>
              <a:t>2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80446" y="0"/>
            <a:ext cx="6308090" cy="4996180"/>
            <a:chOff x="11980446" y="0"/>
            <a:chExt cx="6308090" cy="4996180"/>
          </a:xfrm>
        </p:grpSpPr>
        <p:sp>
          <p:nvSpPr>
            <p:cNvPr id="5" name="object 5"/>
            <p:cNvSpPr/>
            <p:nvPr/>
          </p:nvSpPr>
          <p:spPr>
            <a:xfrm>
              <a:off x="16437008" y="0"/>
              <a:ext cx="1851025" cy="2620645"/>
            </a:xfrm>
            <a:custGeom>
              <a:avLst/>
              <a:gdLst/>
              <a:ahLst/>
              <a:cxnLst/>
              <a:rect l="l" t="t" r="r" b="b"/>
              <a:pathLst>
                <a:path w="1851025" h="2620645">
                  <a:moveTo>
                    <a:pt x="1850989" y="1883565"/>
                  </a:moveTo>
                  <a:lnTo>
                    <a:pt x="1850989" y="2620496"/>
                  </a:lnTo>
                  <a:lnTo>
                    <a:pt x="1814408" y="2617984"/>
                  </a:lnTo>
                  <a:lnTo>
                    <a:pt x="1766400" y="2613606"/>
                  </a:lnTo>
                  <a:lnTo>
                    <a:pt x="1718696" y="2608163"/>
                  </a:lnTo>
                  <a:lnTo>
                    <a:pt x="1671313" y="2601655"/>
                  </a:lnTo>
                  <a:lnTo>
                    <a:pt x="1624262" y="2594079"/>
                  </a:lnTo>
                  <a:lnTo>
                    <a:pt x="1577560" y="2585433"/>
                  </a:lnTo>
                  <a:lnTo>
                    <a:pt x="1527690" y="2574993"/>
                  </a:lnTo>
                  <a:lnTo>
                    <a:pt x="1478314" y="2563367"/>
                  </a:lnTo>
                  <a:lnTo>
                    <a:pt x="1429447" y="2550563"/>
                  </a:lnTo>
                  <a:lnTo>
                    <a:pt x="1381105" y="2536591"/>
                  </a:lnTo>
                  <a:lnTo>
                    <a:pt x="1333302" y="2521457"/>
                  </a:lnTo>
                  <a:lnTo>
                    <a:pt x="1286053" y="2505172"/>
                  </a:lnTo>
                  <a:lnTo>
                    <a:pt x="1239375" y="2487743"/>
                  </a:lnTo>
                  <a:lnTo>
                    <a:pt x="1193283" y="2469179"/>
                  </a:lnTo>
                  <a:lnTo>
                    <a:pt x="1147791" y="2449487"/>
                  </a:lnTo>
                  <a:lnTo>
                    <a:pt x="1102914" y="2428678"/>
                  </a:lnTo>
                  <a:lnTo>
                    <a:pt x="1058669" y="2406758"/>
                  </a:lnTo>
                  <a:lnTo>
                    <a:pt x="1015070" y="2383736"/>
                  </a:lnTo>
                  <a:lnTo>
                    <a:pt x="972133" y="2359622"/>
                  </a:lnTo>
                  <a:lnTo>
                    <a:pt x="929873" y="2334422"/>
                  </a:lnTo>
                  <a:lnTo>
                    <a:pt x="888305" y="2308146"/>
                  </a:lnTo>
                  <a:lnTo>
                    <a:pt x="847444" y="2280802"/>
                  </a:lnTo>
                  <a:lnTo>
                    <a:pt x="807306" y="2252399"/>
                  </a:lnTo>
                  <a:lnTo>
                    <a:pt x="767906" y="2222944"/>
                  </a:lnTo>
                  <a:lnTo>
                    <a:pt x="729259" y="2192447"/>
                  </a:lnTo>
                  <a:lnTo>
                    <a:pt x="691380" y="2160915"/>
                  </a:lnTo>
                  <a:lnTo>
                    <a:pt x="654286" y="2128357"/>
                  </a:lnTo>
                  <a:lnTo>
                    <a:pt x="617990" y="2094782"/>
                  </a:lnTo>
                  <a:lnTo>
                    <a:pt x="582508" y="2060198"/>
                  </a:lnTo>
                  <a:lnTo>
                    <a:pt x="547856" y="2024614"/>
                  </a:lnTo>
                  <a:lnTo>
                    <a:pt x="514048" y="1988037"/>
                  </a:lnTo>
                  <a:lnTo>
                    <a:pt x="481279" y="1950777"/>
                  </a:lnTo>
                  <a:lnTo>
                    <a:pt x="449529" y="1912752"/>
                  </a:lnTo>
                  <a:lnTo>
                    <a:pt x="418802" y="1873976"/>
                  </a:lnTo>
                  <a:lnTo>
                    <a:pt x="389106" y="1834466"/>
                  </a:lnTo>
                  <a:lnTo>
                    <a:pt x="360447" y="1794236"/>
                  </a:lnTo>
                  <a:lnTo>
                    <a:pt x="332832" y="1753301"/>
                  </a:lnTo>
                  <a:lnTo>
                    <a:pt x="306266" y="1711676"/>
                  </a:lnTo>
                  <a:lnTo>
                    <a:pt x="280756" y="1669377"/>
                  </a:lnTo>
                  <a:lnTo>
                    <a:pt x="256309" y="1626419"/>
                  </a:lnTo>
                  <a:lnTo>
                    <a:pt x="232930" y="1582817"/>
                  </a:lnTo>
                  <a:lnTo>
                    <a:pt x="210627" y="1538585"/>
                  </a:lnTo>
                  <a:lnTo>
                    <a:pt x="189406" y="1493740"/>
                  </a:lnTo>
                  <a:lnTo>
                    <a:pt x="169273" y="1448296"/>
                  </a:lnTo>
                  <a:lnTo>
                    <a:pt x="150234" y="1402268"/>
                  </a:lnTo>
                  <a:lnTo>
                    <a:pt x="132296" y="1355671"/>
                  </a:lnTo>
                  <a:lnTo>
                    <a:pt x="115465" y="1308521"/>
                  </a:lnTo>
                  <a:lnTo>
                    <a:pt x="99748" y="1260833"/>
                  </a:lnTo>
                  <a:lnTo>
                    <a:pt x="85151" y="1212622"/>
                  </a:lnTo>
                  <a:lnTo>
                    <a:pt x="71680" y="1163903"/>
                  </a:lnTo>
                  <a:lnTo>
                    <a:pt x="59342" y="1114690"/>
                  </a:lnTo>
                  <a:lnTo>
                    <a:pt x="48144" y="1065000"/>
                  </a:lnTo>
                  <a:lnTo>
                    <a:pt x="38091" y="1014847"/>
                  </a:lnTo>
                  <a:lnTo>
                    <a:pt x="29189" y="964247"/>
                  </a:lnTo>
                  <a:lnTo>
                    <a:pt x="21447" y="913214"/>
                  </a:lnTo>
                  <a:lnTo>
                    <a:pt x="14868" y="861765"/>
                  </a:lnTo>
                  <a:lnTo>
                    <a:pt x="9461" y="809912"/>
                  </a:lnTo>
                  <a:lnTo>
                    <a:pt x="5556" y="762009"/>
                  </a:lnTo>
                  <a:lnTo>
                    <a:pt x="2679" y="713948"/>
                  </a:lnTo>
                  <a:lnTo>
                    <a:pt x="828" y="665743"/>
                  </a:lnTo>
                  <a:lnTo>
                    <a:pt x="0" y="617408"/>
                  </a:lnTo>
                  <a:lnTo>
                    <a:pt x="192" y="568954"/>
                  </a:lnTo>
                  <a:lnTo>
                    <a:pt x="1402" y="520396"/>
                  </a:lnTo>
                  <a:lnTo>
                    <a:pt x="3626" y="471745"/>
                  </a:lnTo>
                  <a:lnTo>
                    <a:pt x="6864" y="423016"/>
                  </a:lnTo>
                  <a:lnTo>
                    <a:pt x="11111" y="374220"/>
                  </a:lnTo>
                  <a:lnTo>
                    <a:pt x="16364" y="325372"/>
                  </a:lnTo>
                  <a:lnTo>
                    <a:pt x="22623" y="276483"/>
                  </a:lnTo>
                  <a:lnTo>
                    <a:pt x="29883" y="227568"/>
                  </a:lnTo>
                  <a:lnTo>
                    <a:pt x="38141" y="178638"/>
                  </a:lnTo>
                  <a:lnTo>
                    <a:pt x="47397" y="129707"/>
                  </a:lnTo>
                  <a:lnTo>
                    <a:pt x="57645" y="80788"/>
                  </a:lnTo>
                  <a:lnTo>
                    <a:pt x="68885" y="31894"/>
                  </a:lnTo>
                  <a:lnTo>
                    <a:pt x="76868" y="0"/>
                  </a:lnTo>
                  <a:lnTo>
                    <a:pt x="715835" y="0"/>
                  </a:lnTo>
                  <a:lnTo>
                    <a:pt x="734474" y="649418"/>
                  </a:lnTo>
                  <a:lnTo>
                    <a:pt x="736608" y="695978"/>
                  </a:lnTo>
                  <a:lnTo>
                    <a:pt x="740159" y="742251"/>
                  </a:lnTo>
                  <a:lnTo>
                    <a:pt x="745743" y="793442"/>
                  </a:lnTo>
                  <a:lnTo>
                    <a:pt x="753048" y="843948"/>
                  </a:lnTo>
                  <a:lnTo>
                    <a:pt x="762058" y="893735"/>
                  </a:lnTo>
                  <a:lnTo>
                    <a:pt x="772760" y="942768"/>
                  </a:lnTo>
                  <a:lnTo>
                    <a:pt x="785136" y="991012"/>
                  </a:lnTo>
                  <a:lnTo>
                    <a:pt x="799171" y="1038434"/>
                  </a:lnTo>
                  <a:lnTo>
                    <a:pt x="814852" y="1084998"/>
                  </a:lnTo>
                  <a:lnTo>
                    <a:pt x="832161" y="1130672"/>
                  </a:lnTo>
                  <a:lnTo>
                    <a:pt x="851084" y="1175419"/>
                  </a:lnTo>
                  <a:lnTo>
                    <a:pt x="871605" y="1219206"/>
                  </a:lnTo>
                  <a:lnTo>
                    <a:pt x="893709" y="1261999"/>
                  </a:lnTo>
                  <a:lnTo>
                    <a:pt x="917381" y="1303764"/>
                  </a:lnTo>
                  <a:lnTo>
                    <a:pt x="942606" y="1344464"/>
                  </a:lnTo>
                  <a:lnTo>
                    <a:pt x="969367" y="1384068"/>
                  </a:lnTo>
                  <a:lnTo>
                    <a:pt x="997650" y="1422539"/>
                  </a:lnTo>
                  <a:lnTo>
                    <a:pt x="1027440" y="1459845"/>
                  </a:lnTo>
                  <a:lnTo>
                    <a:pt x="1058720" y="1495950"/>
                  </a:lnTo>
                  <a:lnTo>
                    <a:pt x="1093616" y="1533049"/>
                  </a:lnTo>
                  <a:lnTo>
                    <a:pt x="1130010" y="1568462"/>
                  </a:lnTo>
                  <a:lnTo>
                    <a:pt x="1167856" y="1602164"/>
                  </a:lnTo>
                  <a:lnTo>
                    <a:pt x="1207108" y="1634131"/>
                  </a:lnTo>
                  <a:lnTo>
                    <a:pt x="1247721" y="1664338"/>
                  </a:lnTo>
                  <a:lnTo>
                    <a:pt x="1289650" y="1692760"/>
                  </a:lnTo>
                  <a:lnTo>
                    <a:pt x="1332848" y="1719374"/>
                  </a:lnTo>
                  <a:lnTo>
                    <a:pt x="1377271" y="1744154"/>
                  </a:lnTo>
                  <a:lnTo>
                    <a:pt x="1422872" y="1767076"/>
                  </a:lnTo>
                  <a:lnTo>
                    <a:pt x="1469607" y="1788116"/>
                  </a:lnTo>
                  <a:lnTo>
                    <a:pt x="1517428" y="1807248"/>
                  </a:lnTo>
                  <a:lnTo>
                    <a:pt x="1566292" y="1824449"/>
                  </a:lnTo>
                  <a:lnTo>
                    <a:pt x="1616152" y="1839695"/>
                  </a:lnTo>
                  <a:lnTo>
                    <a:pt x="1666963" y="1852959"/>
                  </a:lnTo>
                  <a:lnTo>
                    <a:pt x="1718679" y="1864219"/>
                  </a:lnTo>
                  <a:lnTo>
                    <a:pt x="1764041" y="1872350"/>
                  </a:lnTo>
                  <a:lnTo>
                    <a:pt x="1809844" y="1878987"/>
                  </a:lnTo>
                  <a:lnTo>
                    <a:pt x="1850989" y="1883565"/>
                  </a:lnTo>
                  <a:close/>
                </a:path>
                <a:path w="1851025" h="2620645">
                  <a:moveTo>
                    <a:pt x="843497" y="0"/>
                  </a:moveTo>
                  <a:lnTo>
                    <a:pt x="817470" y="76832"/>
                  </a:lnTo>
                  <a:lnTo>
                    <a:pt x="803012" y="125009"/>
                  </a:lnTo>
                  <a:lnTo>
                    <a:pt x="789908" y="173180"/>
                  </a:lnTo>
                  <a:lnTo>
                    <a:pt x="778162" y="221322"/>
                  </a:lnTo>
                  <a:lnTo>
                    <a:pt x="767781" y="269411"/>
                  </a:lnTo>
                  <a:lnTo>
                    <a:pt x="758769" y="317425"/>
                  </a:lnTo>
                  <a:lnTo>
                    <a:pt x="751132" y="365339"/>
                  </a:lnTo>
                  <a:lnTo>
                    <a:pt x="744875" y="413130"/>
                  </a:lnTo>
                  <a:lnTo>
                    <a:pt x="740003" y="460774"/>
                  </a:lnTo>
                  <a:lnTo>
                    <a:pt x="736522" y="508249"/>
                  </a:lnTo>
                  <a:lnTo>
                    <a:pt x="734437" y="555530"/>
                  </a:lnTo>
                  <a:lnTo>
                    <a:pt x="733752" y="602595"/>
                  </a:lnTo>
                  <a:lnTo>
                    <a:pt x="734474" y="649418"/>
                  </a:lnTo>
                  <a:lnTo>
                    <a:pt x="715835" y="0"/>
                  </a:lnTo>
                  <a:lnTo>
                    <a:pt x="843497" y="0"/>
                  </a:lnTo>
                  <a:close/>
                </a:path>
              </a:pathLst>
            </a:custGeom>
            <a:solidFill>
              <a:srgbClr val="E6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0446" y="2361392"/>
              <a:ext cx="5282986" cy="2634486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0" y="3439125"/>
            <a:ext cx="1049020" cy="3540125"/>
          </a:xfrm>
          <a:custGeom>
            <a:avLst/>
            <a:gdLst/>
            <a:ahLst/>
            <a:cxnLst/>
            <a:rect l="l" t="t" r="r" b="b"/>
            <a:pathLst>
              <a:path w="1049020" h="3540125">
                <a:moveTo>
                  <a:pt x="0" y="0"/>
                </a:moveTo>
                <a:lnTo>
                  <a:pt x="53558" y="36180"/>
                </a:lnTo>
                <a:lnTo>
                  <a:pt x="96896" y="66832"/>
                </a:lnTo>
                <a:lnTo>
                  <a:pt x="139403" y="98091"/>
                </a:lnTo>
                <a:lnTo>
                  <a:pt x="181066" y="129949"/>
                </a:lnTo>
                <a:lnTo>
                  <a:pt x="221877" y="162395"/>
                </a:lnTo>
                <a:lnTo>
                  <a:pt x="261825" y="195419"/>
                </a:lnTo>
                <a:lnTo>
                  <a:pt x="300899" y="229012"/>
                </a:lnTo>
                <a:lnTo>
                  <a:pt x="339089" y="263163"/>
                </a:lnTo>
                <a:lnTo>
                  <a:pt x="376384" y="297864"/>
                </a:lnTo>
                <a:lnTo>
                  <a:pt x="412775" y="333103"/>
                </a:lnTo>
                <a:lnTo>
                  <a:pt x="448250" y="368873"/>
                </a:lnTo>
                <a:lnTo>
                  <a:pt x="482800" y="405161"/>
                </a:lnTo>
                <a:lnTo>
                  <a:pt x="516413" y="441960"/>
                </a:lnTo>
                <a:lnTo>
                  <a:pt x="549080" y="479258"/>
                </a:lnTo>
                <a:lnTo>
                  <a:pt x="580790" y="517047"/>
                </a:lnTo>
                <a:lnTo>
                  <a:pt x="611532" y="555316"/>
                </a:lnTo>
                <a:lnTo>
                  <a:pt x="641297" y="594055"/>
                </a:lnTo>
                <a:lnTo>
                  <a:pt x="670074" y="633256"/>
                </a:lnTo>
                <a:lnTo>
                  <a:pt x="697852" y="672907"/>
                </a:lnTo>
                <a:lnTo>
                  <a:pt x="724621" y="712999"/>
                </a:lnTo>
                <a:lnTo>
                  <a:pt x="750370" y="753523"/>
                </a:lnTo>
                <a:lnTo>
                  <a:pt x="775090" y="794469"/>
                </a:lnTo>
                <a:lnTo>
                  <a:pt x="798769" y="835826"/>
                </a:lnTo>
                <a:lnTo>
                  <a:pt x="821398" y="877585"/>
                </a:lnTo>
                <a:lnTo>
                  <a:pt x="844622" y="922935"/>
                </a:lnTo>
                <a:lnTo>
                  <a:pt x="866613" y="968647"/>
                </a:lnTo>
                <a:lnTo>
                  <a:pt x="887368" y="1014702"/>
                </a:lnTo>
                <a:lnTo>
                  <a:pt x="906885" y="1061085"/>
                </a:lnTo>
                <a:lnTo>
                  <a:pt x="925160" y="1107777"/>
                </a:lnTo>
                <a:lnTo>
                  <a:pt x="942190" y="1154762"/>
                </a:lnTo>
                <a:lnTo>
                  <a:pt x="957972" y="1202022"/>
                </a:lnTo>
                <a:lnTo>
                  <a:pt x="972503" y="1249541"/>
                </a:lnTo>
                <a:lnTo>
                  <a:pt x="985780" y="1297301"/>
                </a:lnTo>
                <a:lnTo>
                  <a:pt x="997800" y="1345284"/>
                </a:lnTo>
                <a:lnTo>
                  <a:pt x="1008560" y="1393475"/>
                </a:lnTo>
                <a:lnTo>
                  <a:pt x="1018056" y="1441855"/>
                </a:lnTo>
                <a:lnTo>
                  <a:pt x="1026287" y="1490408"/>
                </a:lnTo>
                <a:lnTo>
                  <a:pt x="1033248" y="1539116"/>
                </a:lnTo>
                <a:lnTo>
                  <a:pt x="1038938" y="1587963"/>
                </a:lnTo>
                <a:lnTo>
                  <a:pt x="1043352" y="1636930"/>
                </a:lnTo>
                <a:lnTo>
                  <a:pt x="1046487" y="1686001"/>
                </a:lnTo>
                <a:lnTo>
                  <a:pt x="1048341" y="1735159"/>
                </a:lnTo>
                <a:lnTo>
                  <a:pt x="1048911" y="1784387"/>
                </a:lnTo>
                <a:lnTo>
                  <a:pt x="1048194" y="1833667"/>
                </a:lnTo>
                <a:lnTo>
                  <a:pt x="1046186" y="1882982"/>
                </a:lnTo>
                <a:lnTo>
                  <a:pt x="1042884" y="1932315"/>
                </a:lnTo>
                <a:lnTo>
                  <a:pt x="1038286" y="1981650"/>
                </a:lnTo>
                <a:lnTo>
                  <a:pt x="1032388" y="2030968"/>
                </a:lnTo>
                <a:lnTo>
                  <a:pt x="1025188" y="2080252"/>
                </a:lnTo>
                <a:lnTo>
                  <a:pt x="1016803" y="2129158"/>
                </a:lnTo>
                <a:lnTo>
                  <a:pt x="1007183" y="2177753"/>
                </a:lnTo>
                <a:lnTo>
                  <a:pt x="996336" y="2226023"/>
                </a:lnTo>
                <a:lnTo>
                  <a:pt x="984270" y="2273954"/>
                </a:lnTo>
                <a:lnTo>
                  <a:pt x="970992" y="2321530"/>
                </a:lnTo>
                <a:lnTo>
                  <a:pt x="956510" y="2368738"/>
                </a:lnTo>
                <a:lnTo>
                  <a:pt x="940832" y="2415562"/>
                </a:lnTo>
                <a:lnTo>
                  <a:pt x="923966" y="2461989"/>
                </a:lnTo>
                <a:lnTo>
                  <a:pt x="905919" y="2508004"/>
                </a:lnTo>
                <a:lnTo>
                  <a:pt x="886699" y="2553593"/>
                </a:lnTo>
                <a:lnTo>
                  <a:pt x="866314" y="2598740"/>
                </a:lnTo>
                <a:lnTo>
                  <a:pt x="844772" y="2643432"/>
                </a:lnTo>
                <a:lnTo>
                  <a:pt x="822080" y="2687655"/>
                </a:lnTo>
                <a:lnTo>
                  <a:pt x="798246" y="2731392"/>
                </a:lnTo>
                <a:lnTo>
                  <a:pt x="773278" y="2774631"/>
                </a:lnTo>
                <a:lnTo>
                  <a:pt x="747184" y="2817357"/>
                </a:lnTo>
                <a:lnTo>
                  <a:pt x="719971" y="2859554"/>
                </a:lnTo>
                <a:lnTo>
                  <a:pt x="691647" y="2901210"/>
                </a:lnTo>
                <a:lnTo>
                  <a:pt x="662220" y="2942308"/>
                </a:lnTo>
                <a:lnTo>
                  <a:pt x="631698" y="2982836"/>
                </a:lnTo>
                <a:lnTo>
                  <a:pt x="600088" y="3022777"/>
                </a:lnTo>
                <a:lnTo>
                  <a:pt x="567398" y="3062119"/>
                </a:lnTo>
                <a:lnTo>
                  <a:pt x="533636" y="3100845"/>
                </a:lnTo>
                <a:lnTo>
                  <a:pt x="498810" y="3138943"/>
                </a:lnTo>
                <a:lnTo>
                  <a:pt x="462927" y="3176397"/>
                </a:lnTo>
                <a:lnTo>
                  <a:pt x="425995" y="3213192"/>
                </a:lnTo>
                <a:lnTo>
                  <a:pt x="391191" y="3246338"/>
                </a:lnTo>
                <a:lnTo>
                  <a:pt x="355618" y="3278783"/>
                </a:lnTo>
                <a:lnTo>
                  <a:pt x="319288" y="3310521"/>
                </a:lnTo>
                <a:lnTo>
                  <a:pt x="282214" y="3341545"/>
                </a:lnTo>
                <a:lnTo>
                  <a:pt x="244406" y="3371849"/>
                </a:lnTo>
                <a:lnTo>
                  <a:pt x="205877" y="3401428"/>
                </a:lnTo>
                <a:lnTo>
                  <a:pt x="166639" y="3430276"/>
                </a:lnTo>
                <a:lnTo>
                  <a:pt x="126703" y="3458385"/>
                </a:lnTo>
                <a:lnTo>
                  <a:pt x="86081" y="3485751"/>
                </a:lnTo>
                <a:lnTo>
                  <a:pt x="44785" y="3512367"/>
                </a:lnTo>
                <a:lnTo>
                  <a:pt x="2826" y="3538227"/>
                </a:lnTo>
                <a:lnTo>
                  <a:pt x="0" y="3539892"/>
                </a:lnTo>
                <a:lnTo>
                  <a:pt x="0" y="2596192"/>
                </a:lnTo>
                <a:lnTo>
                  <a:pt x="18168" y="2575144"/>
                </a:lnTo>
                <a:lnTo>
                  <a:pt x="49580" y="2536002"/>
                </a:lnTo>
                <a:lnTo>
                  <a:pt x="79325" y="2496054"/>
                </a:lnTo>
                <a:lnTo>
                  <a:pt x="107388" y="2455331"/>
                </a:lnTo>
                <a:lnTo>
                  <a:pt x="133750" y="2413869"/>
                </a:lnTo>
                <a:lnTo>
                  <a:pt x="158395" y="2371699"/>
                </a:lnTo>
                <a:lnTo>
                  <a:pt x="181306" y="2328856"/>
                </a:lnTo>
                <a:lnTo>
                  <a:pt x="202465" y="2285374"/>
                </a:lnTo>
                <a:lnTo>
                  <a:pt x="221856" y="2241285"/>
                </a:lnTo>
                <a:lnTo>
                  <a:pt x="239462" y="2196623"/>
                </a:lnTo>
                <a:lnTo>
                  <a:pt x="255264" y="2151422"/>
                </a:lnTo>
                <a:lnTo>
                  <a:pt x="269248" y="2105716"/>
                </a:lnTo>
                <a:lnTo>
                  <a:pt x="281394" y="2059537"/>
                </a:lnTo>
                <a:lnTo>
                  <a:pt x="291686" y="2012920"/>
                </a:lnTo>
                <a:lnTo>
                  <a:pt x="300108" y="1965898"/>
                </a:lnTo>
                <a:lnTo>
                  <a:pt x="307031" y="1915438"/>
                </a:lnTo>
                <a:lnTo>
                  <a:pt x="311700" y="1864874"/>
                </a:lnTo>
                <a:lnTo>
                  <a:pt x="314127" y="1814255"/>
                </a:lnTo>
                <a:lnTo>
                  <a:pt x="314319" y="1763633"/>
                </a:lnTo>
                <a:lnTo>
                  <a:pt x="312288" y="1713059"/>
                </a:lnTo>
                <a:lnTo>
                  <a:pt x="308042" y="1662583"/>
                </a:lnTo>
                <a:lnTo>
                  <a:pt x="301590" y="1612256"/>
                </a:lnTo>
                <a:lnTo>
                  <a:pt x="292943" y="1562130"/>
                </a:lnTo>
                <a:lnTo>
                  <a:pt x="282111" y="1512254"/>
                </a:lnTo>
                <a:lnTo>
                  <a:pt x="269101" y="1462681"/>
                </a:lnTo>
                <a:lnTo>
                  <a:pt x="253926" y="1413460"/>
                </a:lnTo>
                <a:lnTo>
                  <a:pt x="236593" y="1364643"/>
                </a:lnTo>
                <a:lnTo>
                  <a:pt x="217112" y="1316280"/>
                </a:lnTo>
                <a:lnTo>
                  <a:pt x="195493" y="1268423"/>
                </a:lnTo>
                <a:lnTo>
                  <a:pt x="171747" y="1221121"/>
                </a:lnTo>
                <a:lnTo>
                  <a:pt x="149560" y="1180729"/>
                </a:lnTo>
                <a:lnTo>
                  <a:pt x="125934" y="1140932"/>
                </a:lnTo>
                <a:lnTo>
                  <a:pt x="100874" y="1101735"/>
                </a:lnTo>
                <a:lnTo>
                  <a:pt x="74386" y="1063143"/>
                </a:lnTo>
                <a:lnTo>
                  <a:pt x="46476" y="1025158"/>
                </a:lnTo>
                <a:lnTo>
                  <a:pt x="17151" y="987785"/>
                </a:lnTo>
                <a:lnTo>
                  <a:pt x="0" y="967274"/>
                </a:lnTo>
                <a:lnTo>
                  <a:pt x="0" y="0"/>
                </a:lnTo>
                <a:close/>
              </a:path>
            </a:pathLst>
          </a:custGeom>
          <a:solidFill>
            <a:srgbClr val="583C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90799" y="488982"/>
            <a:ext cx="1090358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9295" algn="l"/>
                <a:tab pos="10889615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lang="es-MX" u="heavy" spc="-310" dirty="0">
                <a:uFill>
                  <a:solidFill>
                    <a:srgbClr val="000000"/>
                  </a:solidFill>
                </a:uFill>
              </a:rPr>
              <a:t>Di</a:t>
            </a:r>
            <a:r>
              <a:rPr u="heavy" spc="-145" dirty="0" err="1">
                <a:uFill>
                  <a:solidFill>
                    <a:srgbClr val="000000"/>
                  </a:solidFill>
                </a:uFill>
              </a:rPr>
              <a:t>s</a:t>
            </a:r>
            <a:r>
              <a:rPr u="heavy" spc="-385" dirty="0" err="1">
                <a:uFill>
                  <a:solidFill>
                    <a:srgbClr val="000000"/>
                  </a:solidFill>
                </a:uFill>
              </a:rPr>
              <a:t>t</a:t>
            </a:r>
            <a:r>
              <a:rPr u="heavy" spc="-295" dirty="0" err="1">
                <a:uFill>
                  <a:solidFill>
                    <a:srgbClr val="000000"/>
                  </a:solidFill>
                </a:uFill>
              </a:rPr>
              <a:t>r</a:t>
            </a:r>
            <a:r>
              <a:rPr u="heavy" spc="-31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u="heavy" spc="-30" dirty="0" err="1">
                <a:uFill>
                  <a:solidFill>
                    <a:srgbClr val="000000"/>
                  </a:solidFill>
                </a:uFill>
              </a:rPr>
              <a:t>b</a:t>
            </a:r>
            <a:r>
              <a:rPr u="heavy" spc="-15" dirty="0" err="1">
                <a:uFill>
                  <a:solidFill>
                    <a:srgbClr val="000000"/>
                  </a:solidFill>
                </a:uFill>
              </a:rPr>
              <a:t>u</a:t>
            </a:r>
            <a:r>
              <a:rPr u="heavy" spc="-120" dirty="0" err="1">
                <a:uFill>
                  <a:solidFill>
                    <a:srgbClr val="000000"/>
                  </a:solidFill>
                </a:uFill>
              </a:rPr>
              <a:t>c</a:t>
            </a:r>
            <a:r>
              <a:rPr u="heavy" spc="-31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u="heavy" spc="155" dirty="0" err="1">
                <a:uFill>
                  <a:solidFill>
                    <a:srgbClr val="000000"/>
                  </a:solidFill>
                </a:uFill>
              </a:rPr>
              <a:t>ó</a:t>
            </a:r>
            <a:r>
              <a:rPr u="heavy" spc="-40" dirty="0" err="1">
                <a:uFill>
                  <a:solidFill>
                    <a:srgbClr val="000000"/>
                  </a:solidFill>
                </a:uFill>
              </a:rPr>
              <a:t>n</a:t>
            </a:r>
            <a:r>
              <a:rPr u="heavy" spc="-5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15" dirty="0">
                <a:uFill>
                  <a:solidFill>
                    <a:srgbClr val="000000"/>
                  </a:solidFill>
                </a:uFill>
              </a:rPr>
              <a:t>d</a:t>
            </a:r>
            <a:r>
              <a:rPr u="heavy" spc="-270" dirty="0">
                <a:uFill>
                  <a:solidFill>
                    <a:srgbClr val="000000"/>
                  </a:solidFill>
                </a:uFill>
              </a:rPr>
              <a:t>e</a:t>
            </a:r>
            <a:r>
              <a:rPr u="heavy" spc="-5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40" dirty="0">
                <a:uFill>
                  <a:solidFill>
                    <a:srgbClr val="000000"/>
                  </a:solidFill>
                </a:uFill>
              </a:rPr>
              <a:t>l</a:t>
            </a:r>
            <a:r>
              <a:rPr u="heavy" spc="-450" dirty="0">
                <a:uFill>
                  <a:solidFill>
                    <a:srgbClr val="000000"/>
                  </a:solidFill>
                </a:uFill>
              </a:rPr>
              <a:t>a</a:t>
            </a:r>
            <a:r>
              <a:rPr u="heavy" spc="-140" dirty="0">
                <a:uFill>
                  <a:solidFill>
                    <a:srgbClr val="000000"/>
                  </a:solidFill>
                </a:uFill>
              </a:rPr>
              <a:t>s</a:t>
            </a:r>
            <a:r>
              <a:rPr u="heavy" spc="-5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p</a:t>
            </a:r>
            <a:r>
              <a:rPr u="heavy" spc="-310" dirty="0">
                <a:uFill>
                  <a:solidFill>
                    <a:srgbClr val="000000"/>
                  </a:solidFill>
                </a:uFill>
              </a:rPr>
              <a:t>i</a:t>
            </a:r>
            <a:r>
              <a:rPr u="heavy" spc="-275" dirty="0">
                <a:uFill>
                  <a:solidFill>
                    <a:srgbClr val="000000"/>
                  </a:solidFill>
                </a:uFill>
              </a:rPr>
              <a:t>e</a:t>
            </a:r>
            <a:r>
              <a:rPr u="heavy" spc="-250" dirty="0">
                <a:uFill>
                  <a:solidFill>
                    <a:srgbClr val="000000"/>
                  </a:solidFill>
                </a:uFill>
              </a:rPr>
              <a:t>z</a:t>
            </a:r>
            <a:r>
              <a:rPr u="heavy" spc="-450" dirty="0">
                <a:uFill>
                  <a:solidFill>
                    <a:srgbClr val="000000"/>
                  </a:solidFill>
                </a:uFill>
              </a:rPr>
              <a:t>a</a:t>
            </a:r>
            <a:r>
              <a:rPr u="heavy" spc="-140" dirty="0">
                <a:uFill>
                  <a:solidFill>
                    <a:srgbClr val="000000"/>
                  </a:solidFill>
                </a:uFill>
              </a:rPr>
              <a:t>s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3625" y="2656503"/>
            <a:ext cx="2505074" cy="24479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7353" y="2656503"/>
            <a:ext cx="2447925" cy="26384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66284" y="5438611"/>
            <a:ext cx="2333624" cy="26098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7353" y="5438611"/>
            <a:ext cx="2447925" cy="25907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66284" y="2656503"/>
            <a:ext cx="2333624" cy="24479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93548" y="5438611"/>
            <a:ext cx="2543174" cy="26765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80446" y="5421282"/>
            <a:ext cx="5282986" cy="3641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4020" y="8813944"/>
            <a:ext cx="4991100" cy="885825"/>
          </a:xfrm>
          <a:custGeom>
            <a:avLst/>
            <a:gdLst/>
            <a:ahLst/>
            <a:cxnLst/>
            <a:rect l="l" t="t" r="r" b="b"/>
            <a:pathLst>
              <a:path w="4991100" h="885825">
                <a:moveTo>
                  <a:pt x="4546182" y="885824"/>
                </a:moveTo>
                <a:lnTo>
                  <a:pt x="444578" y="885824"/>
                </a:lnTo>
                <a:lnTo>
                  <a:pt x="394413" y="882997"/>
                </a:lnTo>
                <a:lnTo>
                  <a:pt x="345275" y="874636"/>
                </a:lnTo>
                <a:lnTo>
                  <a:pt x="297599" y="860920"/>
                </a:lnTo>
                <a:lnTo>
                  <a:pt x="251820" y="842028"/>
                </a:lnTo>
                <a:lnTo>
                  <a:pt x="208372" y="818141"/>
                </a:lnTo>
                <a:lnTo>
                  <a:pt x="167692" y="789438"/>
                </a:lnTo>
                <a:lnTo>
                  <a:pt x="130213" y="756098"/>
                </a:lnTo>
                <a:lnTo>
                  <a:pt x="96748" y="718761"/>
                </a:lnTo>
                <a:lnTo>
                  <a:pt x="67937" y="678233"/>
                </a:lnTo>
                <a:lnTo>
                  <a:pt x="43960" y="634948"/>
                </a:lnTo>
                <a:lnTo>
                  <a:pt x="24998" y="589340"/>
                </a:lnTo>
                <a:lnTo>
                  <a:pt x="11230" y="541842"/>
                </a:lnTo>
                <a:lnTo>
                  <a:pt x="2837" y="492888"/>
                </a:lnTo>
                <a:lnTo>
                  <a:pt x="0" y="442912"/>
                </a:lnTo>
                <a:lnTo>
                  <a:pt x="2837" y="392935"/>
                </a:lnTo>
                <a:lnTo>
                  <a:pt x="11230" y="343982"/>
                </a:lnTo>
                <a:lnTo>
                  <a:pt x="24998" y="296484"/>
                </a:lnTo>
                <a:lnTo>
                  <a:pt x="43960" y="250876"/>
                </a:lnTo>
                <a:lnTo>
                  <a:pt x="67937" y="207591"/>
                </a:lnTo>
                <a:lnTo>
                  <a:pt x="96748" y="167063"/>
                </a:lnTo>
                <a:lnTo>
                  <a:pt x="130213" y="129726"/>
                </a:lnTo>
                <a:lnTo>
                  <a:pt x="167692" y="96386"/>
                </a:lnTo>
                <a:lnTo>
                  <a:pt x="208372" y="67683"/>
                </a:lnTo>
                <a:lnTo>
                  <a:pt x="251820" y="43796"/>
                </a:lnTo>
                <a:lnTo>
                  <a:pt x="297599" y="24904"/>
                </a:lnTo>
                <a:lnTo>
                  <a:pt x="345275" y="11188"/>
                </a:lnTo>
                <a:lnTo>
                  <a:pt x="394413" y="2827"/>
                </a:lnTo>
                <a:lnTo>
                  <a:pt x="444578" y="0"/>
                </a:lnTo>
                <a:lnTo>
                  <a:pt x="4546182" y="0"/>
                </a:lnTo>
                <a:lnTo>
                  <a:pt x="4596346" y="2827"/>
                </a:lnTo>
                <a:lnTo>
                  <a:pt x="4645484" y="11188"/>
                </a:lnTo>
                <a:lnTo>
                  <a:pt x="4693161" y="24904"/>
                </a:lnTo>
                <a:lnTo>
                  <a:pt x="4738940" y="43796"/>
                </a:lnTo>
                <a:lnTo>
                  <a:pt x="4782388" y="67683"/>
                </a:lnTo>
                <a:lnTo>
                  <a:pt x="4823068" y="96386"/>
                </a:lnTo>
                <a:lnTo>
                  <a:pt x="4860546" y="129726"/>
                </a:lnTo>
                <a:lnTo>
                  <a:pt x="4894011" y="167063"/>
                </a:lnTo>
                <a:lnTo>
                  <a:pt x="4922822" y="207591"/>
                </a:lnTo>
                <a:lnTo>
                  <a:pt x="4946799" y="250876"/>
                </a:lnTo>
                <a:lnTo>
                  <a:pt x="4965762" y="296484"/>
                </a:lnTo>
                <a:lnTo>
                  <a:pt x="4979530" y="343982"/>
                </a:lnTo>
                <a:lnTo>
                  <a:pt x="4987922" y="392935"/>
                </a:lnTo>
                <a:lnTo>
                  <a:pt x="4990760" y="442912"/>
                </a:lnTo>
                <a:lnTo>
                  <a:pt x="4987922" y="492888"/>
                </a:lnTo>
                <a:lnTo>
                  <a:pt x="4979530" y="541842"/>
                </a:lnTo>
                <a:lnTo>
                  <a:pt x="4965762" y="589340"/>
                </a:lnTo>
                <a:lnTo>
                  <a:pt x="4946799" y="634948"/>
                </a:lnTo>
                <a:lnTo>
                  <a:pt x="4922822" y="678233"/>
                </a:lnTo>
                <a:lnTo>
                  <a:pt x="4894011" y="718761"/>
                </a:lnTo>
                <a:lnTo>
                  <a:pt x="4860546" y="756098"/>
                </a:lnTo>
                <a:lnTo>
                  <a:pt x="4823068" y="789438"/>
                </a:lnTo>
                <a:lnTo>
                  <a:pt x="4782388" y="818141"/>
                </a:lnTo>
                <a:lnTo>
                  <a:pt x="4738940" y="842028"/>
                </a:lnTo>
                <a:lnTo>
                  <a:pt x="4693161" y="860920"/>
                </a:lnTo>
                <a:lnTo>
                  <a:pt x="4645484" y="874636"/>
                </a:lnTo>
                <a:lnTo>
                  <a:pt x="4596346" y="882997"/>
                </a:lnTo>
                <a:lnTo>
                  <a:pt x="4546182" y="885824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1879" y="8969376"/>
            <a:ext cx="43326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760" dirty="0">
                <a:latin typeface="Lucida Sans Unicode"/>
                <a:cs typeface="Lucida Sans Unicode"/>
              </a:rPr>
              <a:t>1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95" dirty="0">
                <a:latin typeface="Lucida Sans Unicode"/>
                <a:cs typeface="Lucida Sans Unicode"/>
              </a:rPr>
              <a:t>y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320" dirty="0">
                <a:latin typeface="Lucida Sans Unicode"/>
                <a:cs typeface="Lucida Sans Unicode"/>
              </a:rPr>
              <a:t>2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f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395" dirty="0">
                <a:latin typeface="Lucida Sans Unicode"/>
                <a:cs typeface="Lucida Sans Unicode"/>
              </a:rPr>
              <a:t>m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65" dirty="0">
                <a:latin typeface="Lucida Sans Unicode"/>
                <a:cs typeface="Lucida Sans Unicode"/>
              </a:rPr>
              <a:t>z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215" dirty="0">
                <a:latin typeface="Lucida Sans Unicode"/>
                <a:cs typeface="Lucida Sans Unicode"/>
              </a:rPr>
              <a:t>#</a:t>
            </a:r>
            <a:r>
              <a:rPr sz="3000" spc="-305" dirty="0">
                <a:latin typeface="Lucida Sans Unicode"/>
                <a:cs typeface="Lucida Sans Unicode"/>
              </a:rPr>
              <a:t>3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37009" y="0"/>
            <a:ext cx="1851025" cy="2620645"/>
          </a:xfrm>
          <a:custGeom>
            <a:avLst/>
            <a:gdLst/>
            <a:ahLst/>
            <a:cxnLst/>
            <a:rect l="l" t="t" r="r" b="b"/>
            <a:pathLst>
              <a:path w="1851025" h="2620645">
                <a:moveTo>
                  <a:pt x="1850989" y="1883565"/>
                </a:moveTo>
                <a:lnTo>
                  <a:pt x="1850989" y="2620496"/>
                </a:lnTo>
                <a:lnTo>
                  <a:pt x="1814408" y="2617984"/>
                </a:lnTo>
                <a:lnTo>
                  <a:pt x="1766400" y="2613606"/>
                </a:lnTo>
                <a:lnTo>
                  <a:pt x="1718696" y="2608164"/>
                </a:lnTo>
                <a:lnTo>
                  <a:pt x="1671313" y="2601655"/>
                </a:lnTo>
                <a:lnTo>
                  <a:pt x="1624262" y="2594079"/>
                </a:lnTo>
                <a:lnTo>
                  <a:pt x="1577560" y="2585433"/>
                </a:lnTo>
                <a:lnTo>
                  <a:pt x="1527690" y="2574993"/>
                </a:lnTo>
                <a:lnTo>
                  <a:pt x="1478314" y="2563367"/>
                </a:lnTo>
                <a:lnTo>
                  <a:pt x="1429447" y="2550563"/>
                </a:lnTo>
                <a:lnTo>
                  <a:pt x="1381105" y="2536591"/>
                </a:lnTo>
                <a:lnTo>
                  <a:pt x="1333302" y="2521458"/>
                </a:lnTo>
                <a:lnTo>
                  <a:pt x="1286053" y="2505173"/>
                </a:lnTo>
                <a:lnTo>
                  <a:pt x="1239375" y="2487743"/>
                </a:lnTo>
                <a:lnTo>
                  <a:pt x="1193283" y="2469179"/>
                </a:lnTo>
                <a:lnTo>
                  <a:pt x="1147791" y="2449488"/>
                </a:lnTo>
                <a:lnTo>
                  <a:pt x="1102914" y="2428678"/>
                </a:lnTo>
                <a:lnTo>
                  <a:pt x="1058669" y="2406758"/>
                </a:lnTo>
                <a:lnTo>
                  <a:pt x="1015070" y="2383737"/>
                </a:lnTo>
                <a:lnTo>
                  <a:pt x="972133" y="2359622"/>
                </a:lnTo>
                <a:lnTo>
                  <a:pt x="929873" y="2334422"/>
                </a:lnTo>
                <a:lnTo>
                  <a:pt x="888305" y="2308146"/>
                </a:lnTo>
                <a:lnTo>
                  <a:pt x="847444" y="2280802"/>
                </a:lnTo>
                <a:lnTo>
                  <a:pt x="807306" y="2252399"/>
                </a:lnTo>
                <a:lnTo>
                  <a:pt x="767906" y="2222944"/>
                </a:lnTo>
                <a:lnTo>
                  <a:pt x="729259" y="2192447"/>
                </a:lnTo>
                <a:lnTo>
                  <a:pt x="691380" y="2160915"/>
                </a:lnTo>
                <a:lnTo>
                  <a:pt x="654286" y="2128358"/>
                </a:lnTo>
                <a:lnTo>
                  <a:pt x="617990" y="2094783"/>
                </a:lnTo>
                <a:lnTo>
                  <a:pt x="582508" y="2060199"/>
                </a:lnTo>
                <a:lnTo>
                  <a:pt x="547856" y="2024614"/>
                </a:lnTo>
                <a:lnTo>
                  <a:pt x="514048" y="1988037"/>
                </a:lnTo>
                <a:lnTo>
                  <a:pt x="481279" y="1950777"/>
                </a:lnTo>
                <a:lnTo>
                  <a:pt x="449529" y="1912752"/>
                </a:lnTo>
                <a:lnTo>
                  <a:pt x="418802" y="1873977"/>
                </a:lnTo>
                <a:lnTo>
                  <a:pt x="389106" y="1834466"/>
                </a:lnTo>
                <a:lnTo>
                  <a:pt x="360447" y="1794236"/>
                </a:lnTo>
                <a:lnTo>
                  <a:pt x="332832" y="1753301"/>
                </a:lnTo>
                <a:lnTo>
                  <a:pt x="306266" y="1711677"/>
                </a:lnTo>
                <a:lnTo>
                  <a:pt x="280756" y="1669378"/>
                </a:lnTo>
                <a:lnTo>
                  <a:pt x="256309" y="1626420"/>
                </a:lnTo>
                <a:lnTo>
                  <a:pt x="232930" y="1582817"/>
                </a:lnTo>
                <a:lnTo>
                  <a:pt x="210627" y="1538586"/>
                </a:lnTo>
                <a:lnTo>
                  <a:pt x="189406" y="1493740"/>
                </a:lnTo>
                <a:lnTo>
                  <a:pt x="169273" y="1448296"/>
                </a:lnTo>
                <a:lnTo>
                  <a:pt x="150234" y="1402268"/>
                </a:lnTo>
                <a:lnTo>
                  <a:pt x="132296" y="1355672"/>
                </a:lnTo>
                <a:lnTo>
                  <a:pt x="115465" y="1308522"/>
                </a:lnTo>
                <a:lnTo>
                  <a:pt x="99748" y="1260834"/>
                </a:lnTo>
                <a:lnTo>
                  <a:pt x="85151" y="1212622"/>
                </a:lnTo>
                <a:lnTo>
                  <a:pt x="71680" y="1163903"/>
                </a:lnTo>
                <a:lnTo>
                  <a:pt x="59342" y="1114691"/>
                </a:lnTo>
                <a:lnTo>
                  <a:pt x="48144" y="1065000"/>
                </a:lnTo>
                <a:lnTo>
                  <a:pt x="38091" y="1014848"/>
                </a:lnTo>
                <a:lnTo>
                  <a:pt x="29189" y="964247"/>
                </a:lnTo>
                <a:lnTo>
                  <a:pt x="21447" y="913215"/>
                </a:lnTo>
                <a:lnTo>
                  <a:pt x="14868" y="861765"/>
                </a:lnTo>
                <a:lnTo>
                  <a:pt x="9461" y="809913"/>
                </a:lnTo>
                <a:lnTo>
                  <a:pt x="5556" y="762009"/>
                </a:lnTo>
                <a:lnTo>
                  <a:pt x="2679" y="713948"/>
                </a:lnTo>
                <a:lnTo>
                  <a:pt x="828" y="665744"/>
                </a:lnTo>
                <a:lnTo>
                  <a:pt x="0" y="617408"/>
                </a:lnTo>
                <a:lnTo>
                  <a:pt x="192" y="568955"/>
                </a:lnTo>
                <a:lnTo>
                  <a:pt x="1402" y="520396"/>
                </a:lnTo>
                <a:lnTo>
                  <a:pt x="3626" y="471746"/>
                </a:lnTo>
                <a:lnTo>
                  <a:pt x="6864" y="423016"/>
                </a:lnTo>
                <a:lnTo>
                  <a:pt x="11111" y="374221"/>
                </a:lnTo>
                <a:lnTo>
                  <a:pt x="16364" y="325372"/>
                </a:lnTo>
                <a:lnTo>
                  <a:pt x="22623" y="276484"/>
                </a:lnTo>
                <a:lnTo>
                  <a:pt x="29883" y="227568"/>
                </a:lnTo>
                <a:lnTo>
                  <a:pt x="38141" y="178638"/>
                </a:lnTo>
                <a:lnTo>
                  <a:pt x="47397" y="129708"/>
                </a:lnTo>
                <a:lnTo>
                  <a:pt x="57645" y="80789"/>
                </a:lnTo>
                <a:lnTo>
                  <a:pt x="68885" y="31895"/>
                </a:lnTo>
                <a:lnTo>
                  <a:pt x="76868" y="0"/>
                </a:lnTo>
                <a:lnTo>
                  <a:pt x="715835" y="0"/>
                </a:lnTo>
                <a:lnTo>
                  <a:pt x="734474" y="649419"/>
                </a:lnTo>
                <a:lnTo>
                  <a:pt x="736608" y="695979"/>
                </a:lnTo>
                <a:lnTo>
                  <a:pt x="740159" y="742251"/>
                </a:lnTo>
                <a:lnTo>
                  <a:pt x="745743" y="793442"/>
                </a:lnTo>
                <a:lnTo>
                  <a:pt x="753048" y="843949"/>
                </a:lnTo>
                <a:lnTo>
                  <a:pt x="762058" y="893735"/>
                </a:lnTo>
                <a:lnTo>
                  <a:pt x="772760" y="942768"/>
                </a:lnTo>
                <a:lnTo>
                  <a:pt x="785136" y="991012"/>
                </a:lnTo>
                <a:lnTo>
                  <a:pt x="799171" y="1038434"/>
                </a:lnTo>
                <a:lnTo>
                  <a:pt x="814852" y="1084999"/>
                </a:lnTo>
                <a:lnTo>
                  <a:pt x="832161" y="1130672"/>
                </a:lnTo>
                <a:lnTo>
                  <a:pt x="851084" y="1175419"/>
                </a:lnTo>
                <a:lnTo>
                  <a:pt x="871605" y="1219207"/>
                </a:lnTo>
                <a:lnTo>
                  <a:pt x="893709" y="1262000"/>
                </a:lnTo>
                <a:lnTo>
                  <a:pt x="917381" y="1303764"/>
                </a:lnTo>
                <a:lnTo>
                  <a:pt x="942606" y="1344465"/>
                </a:lnTo>
                <a:lnTo>
                  <a:pt x="969367" y="1384068"/>
                </a:lnTo>
                <a:lnTo>
                  <a:pt x="997650" y="1422540"/>
                </a:lnTo>
                <a:lnTo>
                  <a:pt x="1027440" y="1459845"/>
                </a:lnTo>
                <a:lnTo>
                  <a:pt x="1058720" y="1495950"/>
                </a:lnTo>
                <a:lnTo>
                  <a:pt x="1093616" y="1533049"/>
                </a:lnTo>
                <a:lnTo>
                  <a:pt x="1130010" y="1568462"/>
                </a:lnTo>
                <a:lnTo>
                  <a:pt x="1167856" y="1602165"/>
                </a:lnTo>
                <a:lnTo>
                  <a:pt x="1207108" y="1634131"/>
                </a:lnTo>
                <a:lnTo>
                  <a:pt x="1247721" y="1664338"/>
                </a:lnTo>
                <a:lnTo>
                  <a:pt x="1289650" y="1692761"/>
                </a:lnTo>
                <a:lnTo>
                  <a:pt x="1332848" y="1719374"/>
                </a:lnTo>
                <a:lnTo>
                  <a:pt x="1377271" y="1744154"/>
                </a:lnTo>
                <a:lnTo>
                  <a:pt x="1422872" y="1767076"/>
                </a:lnTo>
                <a:lnTo>
                  <a:pt x="1469607" y="1788116"/>
                </a:lnTo>
                <a:lnTo>
                  <a:pt x="1517428" y="1807249"/>
                </a:lnTo>
                <a:lnTo>
                  <a:pt x="1566292" y="1824450"/>
                </a:lnTo>
                <a:lnTo>
                  <a:pt x="1616152" y="1839695"/>
                </a:lnTo>
                <a:lnTo>
                  <a:pt x="1666963" y="1852960"/>
                </a:lnTo>
                <a:lnTo>
                  <a:pt x="1718679" y="1864219"/>
                </a:lnTo>
                <a:lnTo>
                  <a:pt x="1764041" y="1872350"/>
                </a:lnTo>
                <a:lnTo>
                  <a:pt x="1809844" y="1878987"/>
                </a:lnTo>
                <a:lnTo>
                  <a:pt x="1850989" y="1883565"/>
                </a:lnTo>
                <a:close/>
              </a:path>
              <a:path w="1851025" h="2620645">
                <a:moveTo>
                  <a:pt x="843497" y="0"/>
                </a:moveTo>
                <a:lnTo>
                  <a:pt x="817470" y="76833"/>
                </a:lnTo>
                <a:lnTo>
                  <a:pt x="803012" y="125009"/>
                </a:lnTo>
                <a:lnTo>
                  <a:pt x="789908" y="173180"/>
                </a:lnTo>
                <a:lnTo>
                  <a:pt x="778162" y="221322"/>
                </a:lnTo>
                <a:lnTo>
                  <a:pt x="767781" y="269412"/>
                </a:lnTo>
                <a:lnTo>
                  <a:pt x="758769" y="317425"/>
                </a:lnTo>
                <a:lnTo>
                  <a:pt x="751132" y="365339"/>
                </a:lnTo>
                <a:lnTo>
                  <a:pt x="744875" y="413130"/>
                </a:lnTo>
                <a:lnTo>
                  <a:pt x="740003" y="460775"/>
                </a:lnTo>
                <a:lnTo>
                  <a:pt x="736522" y="508249"/>
                </a:lnTo>
                <a:lnTo>
                  <a:pt x="734437" y="555531"/>
                </a:lnTo>
                <a:lnTo>
                  <a:pt x="733752" y="602595"/>
                </a:lnTo>
                <a:lnTo>
                  <a:pt x="734474" y="649419"/>
                </a:lnTo>
                <a:lnTo>
                  <a:pt x="715835" y="0"/>
                </a:lnTo>
                <a:lnTo>
                  <a:pt x="843497" y="0"/>
                </a:lnTo>
                <a:close/>
              </a:path>
            </a:pathLst>
          </a:custGeom>
          <a:solidFill>
            <a:srgbClr val="E6D4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439127"/>
            <a:ext cx="1049020" cy="3540125"/>
          </a:xfrm>
          <a:custGeom>
            <a:avLst/>
            <a:gdLst/>
            <a:ahLst/>
            <a:cxnLst/>
            <a:rect l="l" t="t" r="r" b="b"/>
            <a:pathLst>
              <a:path w="1049020" h="3540125">
                <a:moveTo>
                  <a:pt x="0" y="0"/>
                </a:moveTo>
                <a:lnTo>
                  <a:pt x="53558" y="36180"/>
                </a:lnTo>
                <a:lnTo>
                  <a:pt x="96896" y="66832"/>
                </a:lnTo>
                <a:lnTo>
                  <a:pt x="139403" y="98091"/>
                </a:lnTo>
                <a:lnTo>
                  <a:pt x="181066" y="129949"/>
                </a:lnTo>
                <a:lnTo>
                  <a:pt x="221877" y="162395"/>
                </a:lnTo>
                <a:lnTo>
                  <a:pt x="261825" y="195419"/>
                </a:lnTo>
                <a:lnTo>
                  <a:pt x="300899" y="229012"/>
                </a:lnTo>
                <a:lnTo>
                  <a:pt x="339089" y="263163"/>
                </a:lnTo>
                <a:lnTo>
                  <a:pt x="376384" y="297864"/>
                </a:lnTo>
                <a:lnTo>
                  <a:pt x="412775" y="333103"/>
                </a:lnTo>
                <a:lnTo>
                  <a:pt x="448250" y="368873"/>
                </a:lnTo>
                <a:lnTo>
                  <a:pt x="482800" y="405161"/>
                </a:lnTo>
                <a:lnTo>
                  <a:pt x="516413" y="441960"/>
                </a:lnTo>
                <a:lnTo>
                  <a:pt x="549080" y="479258"/>
                </a:lnTo>
                <a:lnTo>
                  <a:pt x="580790" y="517047"/>
                </a:lnTo>
                <a:lnTo>
                  <a:pt x="611532" y="555316"/>
                </a:lnTo>
                <a:lnTo>
                  <a:pt x="641297" y="594055"/>
                </a:lnTo>
                <a:lnTo>
                  <a:pt x="670074" y="633256"/>
                </a:lnTo>
                <a:lnTo>
                  <a:pt x="697852" y="672907"/>
                </a:lnTo>
                <a:lnTo>
                  <a:pt x="724621" y="712999"/>
                </a:lnTo>
                <a:lnTo>
                  <a:pt x="750370" y="753523"/>
                </a:lnTo>
                <a:lnTo>
                  <a:pt x="775090" y="794469"/>
                </a:lnTo>
                <a:lnTo>
                  <a:pt x="798769" y="835826"/>
                </a:lnTo>
                <a:lnTo>
                  <a:pt x="821398" y="877585"/>
                </a:lnTo>
                <a:lnTo>
                  <a:pt x="844622" y="922935"/>
                </a:lnTo>
                <a:lnTo>
                  <a:pt x="866613" y="968647"/>
                </a:lnTo>
                <a:lnTo>
                  <a:pt x="887368" y="1014702"/>
                </a:lnTo>
                <a:lnTo>
                  <a:pt x="906885" y="1061085"/>
                </a:lnTo>
                <a:lnTo>
                  <a:pt x="925160" y="1107777"/>
                </a:lnTo>
                <a:lnTo>
                  <a:pt x="942190" y="1154762"/>
                </a:lnTo>
                <a:lnTo>
                  <a:pt x="957972" y="1202022"/>
                </a:lnTo>
                <a:lnTo>
                  <a:pt x="972503" y="1249541"/>
                </a:lnTo>
                <a:lnTo>
                  <a:pt x="985780" y="1297301"/>
                </a:lnTo>
                <a:lnTo>
                  <a:pt x="997800" y="1345284"/>
                </a:lnTo>
                <a:lnTo>
                  <a:pt x="1008560" y="1393475"/>
                </a:lnTo>
                <a:lnTo>
                  <a:pt x="1018056" y="1441855"/>
                </a:lnTo>
                <a:lnTo>
                  <a:pt x="1026287" y="1490408"/>
                </a:lnTo>
                <a:lnTo>
                  <a:pt x="1033248" y="1539116"/>
                </a:lnTo>
                <a:lnTo>
                  <a:pt x="1038938" y="1587963"/>
                </a:lnTo>
                <a:lnTo>
                  <a:pt x="1043352" y="1636930"/>
                </a:lnTo>
                <a:lnTo>
                  <a:pt x="1046487" y="1686001"/>
                </a:lnTo>
                <a:lnTo>
                  <a:pt x="1048341" y="1735159"/>
                </a:lnTo>
                <a:lnTo>
                  <a:pt x="1048911" y="1784387"/>
                </a:lnTo>
                <a:lnTo>
                  <a:pt x="1048194" y="1833667"/>
                </a:lnTo>
                <a:lnTo>
                  <a:pt x="1046186" y="1882982"/>
                </a:lnTo>
                <a:lnTo>
                  <a:pt x="1042884" y="1932315"/>
                </a:lnTo>
                <a:lnTo>
                  <a:pt x="1038286" y="1981650"/>
                </a:lnTo>
                <a:lnTo>
                  <a:pt x="1032388" y="2030968"/>
                </a:lnTo>
                <a:lnTo>
                  <a:pt x="1025188" y="2080252"/>
                </a:lnTo>
                <a:lnTo>
                  <a:pt x="1016803" y="2129158"/>
                </a:lnTo>
                <a:lnTo>
                  <a:pt x="1007183" y="2177753"/>
                </a:lnTo>
                <a:lnTo>
                  <a:pt x="996336" y="2226023"/>
                </a:lnTo>
                <a:lnTo>
                  <a:pt x="984270" y="2273954"/>
                </a:lnTo>
                <a:lnTo>
                  <a:pt x="970992" y="2321530"/>
                </a:lnTo>
                <a:lnTo>
                  <a:pt x="956510" y="2368738"/>
                </a:lnTo>
                <a:lnTo>
                  <a:pt x="940832" y="2415562"/>
                </a:lnTo>
                <a:lnTo>
                  <a:pt x="923966" y="2461989"/>
                </a:lnTo>
                <a:lnTo>
                  <a:pt x="905919" y="2508004"/>
                </a:lnTo>
                <a:lnTo>
                  <a:pt x="886699" y="2553593"/>
                </a:lnTo>
                <a:lnTo>
                  <a:pt x="866314" y="2598740"/>
                </a:lnTo>
                <a:lnTo>
                  <a:pt x="844772" y="2643432"/>
                </a:lnTo>
                <a:lnTo>
                  <a:pt x="822080" y="2687655"/>
                </a:lnTo>
                <a:lnTo>
                  <a:pt x="798246" y="2731392"/>
                </a:lnTo>
                <a:lnTo>
                  <a:pt x="773278" y="2774631"/>
                </a:lnTo>
                <a:lnTo>
                  <a:pt x="747184" y="2817357"/>
                </a:lnTo>
                <a:lnTo>
                  <a:pt x="719971" y="2859554"/>
                </a:lnTo>
                <a:lnTo>
                  <a:pt x="691647" y="2901210"/>
                </a:lnTo>
                <a:lnTo>
                  <a:pt x="662220" y="2942308"/>
                </a:lnTo>
                <a:lnTo>
                  <a:pt x="631698" y="2982836"/>
                </a:lnTo>
                <a:lnTo>
                  <a:pt x="600088" y="3022777"/>
                </a:lnTo>
                <a:lnTo>
                  <a:pt x="567398" y="3062119"/>
                </a:lnTo>
                <a:lnTo>
                  <a:pt x="533636" y="3100845"/>
                </a:lnTo>
                <a:lnTo>
                  <a:pt x="498810" y="3138943"/>
                </a:lnTo>
                <a:lnTo>
                  <a:pt x="462927" y="3176397"/>
                </a:lnTo>
                <a:lnTo>
                  <a:pt x="425995" y="3213192"/>
                </a:lnTo>
                <a:lnTo>
                  <a:pt x="391191" y="3246338"/>
                </a:lnTo>
                <a:lnTo>
                  <a:pt x="355618" y="3278783"/>
                </a:lnTo>
                <a:lnTo>
                  <a:pt x="319288" y="3310521"/>
                </a:lnTo>
                <a:lnTo>
                  <a:pt x="282214" y="3341545"/>
                </a:lnTo>
                <a:lnTo>
                  <a:pt x="244406" y="3371849"/>
                </a:lnTo>
                <a:lnTo>
                  <a:pt x="205877" y="3401428"/>
                </a:lnTo>
                <a:lnTo>
                  <a:pt x="166639" y="3430276"/>
                </a:lnTo>
                <a:lnTo>
                  <a:pt x="126703" y="3458385"/>
                </a:lnTo>
                <a:lnTo>
                  <a:pt x="86081" y="3485751"/>
                </a:lnTo>
                <a:lnTo>
                  <a:pt x="44785" y="3512367"/>
                </a:lnTo>
                <a:lnTo>
                  <a:pt x="2826" y="3538227"/>
                </a:lnTo>
                <a:lnTo>
                  <a:pt x="0" y="3539892"/>
                </a:lnTo>
                <a:lnTo>
                  <a:pt x="0" y="2596192"/>
                </a:lnTo>
                <a:lnTo>
                  <a:pt x="18168" y="2575144"/>
                </a:lnTo>
                <a:lnTo>
                  <a:pt x="49580" y="2536002"/>
                </a:lnTo>
                <a:lnTo>
                  <a:pt x="79325" y="2496054"/>
                </a:lnTo>
                <a:lnTo>
                  <a:pt x="107388" y="2455331"/>
                </a:lnTo>
                <a:lnTo>
                  <a:pt x="133750" y="2413869"/>
                </a:lnTo>
                <a:lnTo>
                  <a:pt x="158395" y="2371699"/>
                </a:lnTo>
                <a:lnTo>
                  <a:pt x="181306" y="2328856"/>
                </a:lnTo>
                <a:lnTo>
                  <a:pt x="202465" y="2285374"/>
                </a:lnTo>
                <a:lnTo>
                  <a:pt x="221856" y="2241285"/>
                </a:lnTo>
                <a:lnTo>
                  <a:pt x="239462" y="2196623"/>
                </a:lnTo>
                <a:lnTo>
                  <a:pt x="255264" y="2151422"/>
                </a:lnTo>
                <a:lnTo>
                  <a:pt x="269248" y="2105716"/>
                </a:lnTo>
                <a:lnTo>
                  <a:pt x="281394" y="2059537"/>
                </a:lnTo>
                <a:lnTo>
                  <a:pt x="291686" y="2012920"/>
                </a:lnTo>
                <a:lnTo>
                  <a:pt x="300108" y="1965898"/>
                </a:lnTo>
                <a:lnTo>
                  <a:pt x="307031" y="1915438"/>
                </a:lnTo>
                <a:lnTo>
                  <a:pt x="311700" y="1864874"/>
                </a:lnTo>
                <a:lnTo>
                  <a:pt x="314127" y="1814255"/>
                </a:lnTo>
                <a:lnTo>
                  <a:pt x="314319" y="1763633"/>
                </a:lnTo>
                <a:lnTo>
                  <a:pt x="312288" y="1713059"/>
                </a:lnTo>
                <a:lnTo>
                  <a:pt x="308042" y="1662583"/>
                </a:lnTo>
                <a:lnTo>
                  <a:pt x="301590" y="1612256"/>
                </a:lnTo>
                <a:lnTo>
                  <a:pt x="292943" y="1562130"/>
                </a:lnTo>
                <a:lnTo>
                  <a:pt x="282111" y="1512254"/>
                </a:lnTo>
                <a:lnTo>
                  <a:pt x="269101" y="1462681"/>
                </a:lnTo>
                <a:lnTo>
                  <a:pt x="253926" y="1413460"/>
                </a:lnTo>
                <a:lnTo>
                  <a:pt x="236593" y="1364643"/>
                </a:lnTo>
                <a:lnTo>
                  <a:pt x="217112" y="1316280"/>
                </a:lnTo>
                <a:lnTo>
                  <a:pt x="195493" y="1268423"/>
                </a:lnTo>
                <a:lnTo>
                  <a:pt x="171747" y="1221121"/>
                </a:lnTo>
                <a:lnTo>
                  <a:pt x="149560" y="1180729"/>
                </a:lnTo>
                <a:lnTo>
                  <a:pt x="125934" y="1140932"/>
                </a:lnTo>
                <a:lnTo>
                  <a:pt x="100874" y="1101735"/>
                </a:lnTo>
                <a:lnTo>
                  <a:pt x="74386" y="1063143"/>
                </a:lnTo>
                <a:lnTo>
                  <a:pt x="46476" y="1025158"/>
                </a:lnTo>
                <a:lnTo>
                  <a:pt x="17151" y="987785"/>
                </a:lnTo>
                <a:lnTo>
                  <a:pt x="0" y="967274"/>
                </a:lnTo>
                <a:lnTo>
                  <a:pt x="0" y="0"/>
                </a:lnTo>
                <a:close/>
              </a:path>
            </a:pathLst>
          </a:custGeom>
          <a:solidFill>
            <a:srgbClr val="D8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711982" y="1980127"/>
            <a:ext cx="16182340" cy="6830695"/>
            <a:chOff x="1711982" y="1980127"/>
            <a:chExt cx="16182340" cy="68306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9402" y="5315011"/>
              <a:ext cx="7038974" cy="3495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1982" y="1980127"/>
              <a:ext cx="7429499" cy="37528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3685" y="2999720"/>
              <a:ext cx="9420224" cy="545782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90799" y="488983"/>
            <a:ext cx="109035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9295" algn="l"/>
                <a:tab pos="10889615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lang="es-MX" u="heavy" spc="-310" dirty="0">
                <a:uFill>
                  <a:solidFill>
                    <a:srgbClr val="000000"/>
                  </a:solidFill>
                </a:uFill>
              </a:rPr>
              <a:t> Di</a:t>
            </a:r>
            <a:r>
              <a:rPr lang="es-MX" u="heavy" spc="-145" dirty="0">
                <a:uFill>
                  <a:solidFill>
                    <a:srgbClr val="000000"/>
                  </a:solidFill>
                </a:uFill>
              </a:rPr>
              <a:t>s</a:t>
            </a:r>
            <a:r>
              <a:rPr lang="es-MX" u="heavy" spc="-385" dirty="0">
                <a:uFill>
                  <a:solidFill>
                    <a:srgbClr val="000000"/>
                  </a:solidFill>
                </a:uFill>
              </a:rPr>
              <a:t>t</a:t>
            </a:r>
            <a:r>
              <a:rPr lang="es-MX" u="heavy" spc="-295" dirty="0">
                <a:uFill>
                  <a:solidFill>
                    <a:srgbClr val="000000"/>
                  </a:solidFill>
                </a:uFill>
              </a:rPr>
              <a:t>r</a:t>
            </a:r>
            <a:r>
              <a:rPr lang="es-MX" u="heavy" spc="-310" dirty="0">
                <a:uFill>
                  <a:solidFill>
                    <a:srgbClr val="000000"/>
                  </a:solidFill>
                </a:uFill>
              </a:rPr>
              <a:t>i</a:t>
            </a:r>
            <a:r>
              <a:rPr lang="es-MX" u="heavy" spc="-30" dirty="0">
                <a:uFill>
                  <a:solidFill>
                    <a:srgbClr val="000000"/>
                  </a:solidFill>
                </a:uFill>
              </a:rPr>
              <a:t>b</a:t>
            </a:r>
            <a:r>
              <a:rPr lang="es-MX" u="heavy" spc="-15" dirty="0">
                <a:uFill>
                  <a:solidFill>
                    <a:srgbClr val="000000"/>
                  </a:solidFill>
                </a:uFill>
              </a:rPr>
              <a:t>u</a:t>
            </a:r>
            <a:r>
              <a:rPr lang="es-MX" u="heavy" spc="-120" dirty="0">
                <a:uFill>
                  <a:solidFill>
                    <a:srgbClr val="000000"/>
                  </a:solidFill>
                </a:uFill>
              </a:rPr>
              <a:t>c</a:t>
            </a:r>
            <a:r>
              <a:rPr lang="es-MX" u="heavy" spc="-310" dirty="0">
                <a:uFill>
                  <a:solidFill>
                    <a:srgbClr val="000000"/>
                  </a:solidFill>
                </a:uFill>
              </a:rPr>
              <a:t>i</a:t>
            </a:r>
            <a:r>
              <a:rPr lang="es-MX" u="heavy" spc="155" dirty="0">
                <a:uFill>
                  <a:solidFill>
                    <a:srgbClr val="000000"/>
                  </a:solidFill>
                </a:uFill>
              </a:rPr>
              <a:t>ó</a:t>
            </a:r>
            <a:r>
              <a:rPr lang="es-MX" u="heavy" spc="-40" dirty="0">
                <a:uFill>
                  <a:solidFill>
                    <a:srgbClr val="000000"/>
                  </a:solidFill>
                </a:uFill>
              </a:rPr>
              <a:t>n</a:t>
            </a:r>
            <a:r>
              <a:rPr u="heavy" spc="-5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15" dirty="0">
                <a:uFill>
                  <a:solidFill>
                    <a:srgbClr val="000000"/>
                  </a:solidFill>
                </a:uFill>
              </a:rPr>
              <a:t>d</a:t>
            </a:r>
            <a:r>
              <a:rPr u="heavy" spc="-270" dirty="0">
                <a:uFill>
                  <a:solidFill>
                    <a:srgbClr val="000000"/>
                  </a:solidFill>
                </a:uFill>
              </a:rPr>
              <a:t>e</a:t>
            </a:r>
            <a:r>
              <a:rPr u="heavy" spc="-5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40" dirty="0">
                <a:uFill>
                  <a:solidFill>
                    <a:srgbClr val="000000"/>
                  </a:solidFill>
                </a:uFill>
              </a:rPr>
              <a:t>l</a:t>
            </a:r>
            <a:r>
              <a:rPr u="heavy" spc="-450" dirty="0">
                <a:uFill>
                  <a:solidFill>
                    <a:srgbClr val="000000"/>
                  </a:solidFill>
                </a:uFill>
              </a:rPr>
              <a:t>a</a:t>
            </a:r>
            <a:r>
              <a:rPr u="heavy" spc="-140" dirty="0">
                <a:uFill>
                  <a:solidFill>
                    <a:srgbClr val="000000"/>
                  </a:solidFill>
                </a:uFill>
              </a:rPr>
              <a:t>s</a:t>
            </a:r>
            <a:r>
              <a:rPr u="heavy" spc="-5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p</a:t>
            </a:r>
            <a:r>
              <a:rPr u="heavy" spc="-310" dirty="0">
                <a:uFill>
                  <a:solidFill>
                    <a:srgbClr val="000000"/>
                  </a:solidFill>
                </a:uFill>
              </a:rPr>
              <a:t>i</a:t>
            </a:r>
            <a:r>
              <a:rPr u="heavy" spc="-275" dirty="0">
                <a:uFill>
                  <a:solidFill>
                    <a:srgbClr val="000000"/>
                  </a:solidFill>
                </a:uFill>
              </a:rPr>
              <a:t>e</a:t>
            </a:r>
            <a:r>
              <a:rPr u="heavy" spc="-250" dirty="0">
                <a:uFill>
                  <a:solidFill>
                    <a:srgbClr val="000000"/>
                  </a:solidFill>
                </a:uFill>
              </a:rPr>
              <a:t>z</a:t>
            </a:r>
            <a:r>
              <a:rPr u="heavy" spc="-450" dirty="0">
                <a:uFill>
                  <a:solidFill>
                    <a:srgbClr val="000000"/>
                  </a:solidFill>
                </a:uFill>
              </a:rPr>
              <a:t>a</a:t>
            </a:r>
            <a:r>
              <a:rPr u="heavy" spc="-140" dirty="0">
                <a:uFill>
                  <a:solidFill>
                    <a:srgbClr val="000000"/>
                  </a:solidFill>
                </a:uFill>
              </a:rPr>
              <a:t>s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6487" y="1739443"/>
            <a:ext cx="15611475" cy="6810375"/>
          </a:xfrm>
          <a:custGeom>
            <a:avLst/>
            <a:gdLst/>
            <a:ahLst/>
            <a:cxnLst/>
            <a:rect l="l" t="t" r="r" b="b"/>
            <a:pathLst>
              <a:path w="15611475" h="6810375">
                <a:moveTo>
                  <a:pt x="15611255" y="6810374"/>
                </a:moveTo>
                <a:lnTo>
                  <a:pt x="0" y="6810374"/>
                </a:lnTo>
                <a:lnTo>
                  <a:pt x="0" y="0"/>
                </a:lnTo>
                <a:lnTo>
                  <a:pt x="15611255" y="0"/>
                </a:lnTo>
                <a:lnTo>
                  <a:pt x="15611255" y="6810374"/>
                </a:lnTo>
                <a:close/>
              </a:path>
            </a:pathLst>
          </a:custGeom>
          <a:solidFill>
            <a:srgbClr val="F5E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20572" y="0"/>
            <a:ext cx="3328670" cy="596265"/>
          </a:xfrm>
          <a:custGeom>
            <a:avLst/>
            <a:gdLst/>
            <a:ahLst/>
            <a:cxnLst/>
            <a:rect l="l" t="t" r="r" b="b"/>
            <a:pathLst>
              <a:path w="3328670" h="596265">
                <a:moveTo>
                  <a:pt x="1664162" y="595880"/>
                </a:moveTo>
                <a:lnTo>
                  <a:pt x="1614236" y="595417"/>
                </a:lnTo>
                <a:lnTo>
                  <a:pt x="1564476" y="594032"/>
                </a:lnTo>
                <a:lnTo>
                  <a:pt x="1514871" y="591728"/>
                </a:lnTo>
                <a:lnTo>
                  <a:pt x="1465435" y="588510"/>
                </a:lnTo>
                <a:lnTo>
                  <a:pt x="1416178" y="584382"/>
                </a:lnTo>
                <a:lnTo>
                  <a:pt x="1367109" y="579347"/>
                </a:lnTo>
                <a:lnTo>
                  <a:pt x="1318239" y="573410"/>
                </a:lnTo>
                <a:lnTo>
                  <a:pt x="1269578" y="566573"/>
                </a:lnTo>
                <a:lnTo>
                  <a:pt x="1221136" y="558843"/>
                </a:lnTo>
                <a:lnTo>
                  <a:pt x="1172924" y="550222"/>
                </a:lnTo>
                <a:lnTo>
                  <a:pt x="1124950" y="540714"/>
                </a:lnTo>
                <a:lnTo>
                  <a:pt x="1077225" y="530324"/>
                </a:lnTo>
                <a:lnTo>
                  <a:pt x="1029759" y="519055"/>
                </a:lnTo>
                <a:lnTo>
                  <a:pt x="982563" y="506911"/>
                </a:lnTo>
                <a:lnTo>
                  <a:pt x="935646" y="493897"/>
                </a:lnTo>
                <a:lnTo>
                  <a:pt x="889017" y="480016"/>
                </a:lnTo>
                <a:lnTo>
                  <a:pt x="842688" y="465273"/>
                </a:lnTo>
                <a:lnTo>
                  <a:pt x="796668" y="449671"/>
                </a:lnTo>
                <a:lnTo>
                  <a:pt x="750967" y="433214"/>
                </a:lnTo>
                <a:lnTo>
                  <a:pt x="705596" y="415907"/>
                </a:lnTo>
                <a:lnTo>
                  <a:pt x="660563" y="397753"/>
                </a:lnTo>
                <a:lnTo>
                  <a:pt x="615880" y="378756"/>
                </a:lnTo>
                <a:lnTo>
                  <a:pt x="571556" y="358920"/>
                </a:lnTo>
                <a:lnTo>
                  <a:pt x="527601" y="338250"/>
                </a:lnTo>
                <a:lnTo>
                  <a:pt x="484025" y="316749"/>
                </a:lnTo>
                <a:lnTo>
                  <a:pt x="440839" y="294421"/>
                </a:lnTo>
                <a:lnTo>
                  <a:pt x="398052" y="271271"/>
                </a:lnTo>
                <a:lnTo>
                  <a:pt x="355674" y="247301"/>
                </a:lnTo>
                <a:lnTo>
                  <a:pt x="313715" y="222517"/>
                </a:lnTo>
                <a:lnTo>
                  <a:pt x="272186" y="196922"/>
                </a:lnTo>
                <a:lnTo>
                  <a:pt x="231096" y="170520"/>
                </a:lnTo>
                <a:lnTo>
                  <a:pt x="190455" y="143316"/>
                </a:lnTo>
                <a:lnTo>
                  <a:pt x="150274" y="115312"/>
                </a:lnTo>
                <a:lnTo>
                  <a:pt x="110562" y="86514"/>
                </a:lnTo>
                <a:lnTo>
                  <a:pt x="71329" y="56925"/>
                </a:lnTo>
                <a:lnTo>
                  <a:pt x="32586" y="26549"/>
                </a:lnTo>
                <a:lnTo>
                  <a:pt x="0" y="0"/>
                </a:lnTo>
                <a:lnTo>
                  <a:pt x="260039" y="0"/>
                </a:lnTo>
                <a:lnTo>
                  <a:pt x="267210" y="5063"/>
                </a:lnTo>
                <a:lnTo>
                  <a:pt x="308234" y="32810"/>
                </a:lnTo>
                <a:lnTo>
                  <a:pt x="349749" y="59685"/>
                </a:lnTo>
                <a:lnTo>
                  <a:pt x="391743" y="85685"/>
                </a:lnTo>
                <a:lnTo>
                  <a:pt x="434205" y="110804"/>
                </a:lnTo>
                <a:lnTo>
                  <a:pt x="477123" y="135037"/>
                </a:lnTo>
                <a:lnTo>
                  <a:pt x="520485" y="158379"/>
                </a:lnTo>
                <a:lnTo>
                  <a:pt x="564280" y="180826"/>
                </a:lnTo>
                <a:lnTo>
                  <a:pt x="608496" y="202373"/>
                </a:lnTo>
                <a:lnTo>
                  <a:pt x="653121" y="223014"/>
                </a:lnTo>
                <a:lnTo>
                  <a:pt x="698144" y="242745"/>
                </a:lnTo>
                <a:lnTo>
                  <a:pt x="743552" y="261561"/>
                </a:lnTo>
                <a:lnTo>
                  <a:pt x="789336" y="279458"/>
                </a:lnTo>
                <a:lnTo>
                  <a:pt x="835482" y="296429"/>
                </a:lnTo>
                <a:lnTo>
                  <a:pt x="881978" y="312472"/>
                </a:lnTo>
                <a:lnTo>
                  <a:pt x="928815" y="327579"/>
                </a:lnTo>
                <a:lnTo>
                  <a:pt x="975979" y="341747"/>
                </a:lnTo>
                <a:lnTo>
                  <a:pt x="1023459" y="354971"/>
                </a:lnTo>
                <a:lnTo>
                  <a:pt x="1071244" y="367246"/>
                </a:lnTo>
                <a:lnTo>
                  <a:pt x="1119321" y="378567"/>
                </a:lnTo>
                <a:lnTo>
                  <a:pt x="1167680" y="388929"/>
                </a:lnTo>
                <a:lnTo>
                  <a:pt x="1216308" y="398327"/>
                </a:lnTo>
                <a:lnTo>
                  <a:pt x="1265193" y="406757"/>
                </a:lnTo>
                <a:lnTo>
                  <a:pt x="1314325" y="414213"/>
                </a:lnTo>
                <a:lnTo>
                  <a:pt x="1363692" y="420691"/>
                </a:lnTo>
                <a:lnTo>
                  <a:pt x="1413281" y="426186"/>
                </a:lnTo>
                <a:lnTo>
                  <a:pt x="1463081" y="430692"/>
                </a:lnTo>
                <a:lnTo>
                  <a:pt x="1513081" y="434206"/>
                </a:lnTo>
                <a:lnTo>
                  <a:pt x="1563269" y="436722"/>
                </a:lnTo>
                <a:lnTo>
                  <a:pt x="1613633" y="438235"/>
                </a:lnTo>
                <a:lnTo>
                  <a:pt x="1664162" y="438740"/>
                </a:lnTo>
                <a:lnTo>
                  <a:pt x="2562009" y="438740"/>
                </a:lnTo>
                <a:lnTo>
                  <a:pt x="2531653" y="449671"/>
                </a:lnTo>
                <a:lnTo>
                  <a:pt x="2485633" y="465273"/>
                </a:lnTo>
                <a:lnTo>
                  <a:pt x="2439304" y="480017"/>
                </a:lnTo>
                <a:lnTo>
                  <a:pt x="2392676" y="493898"/>
                </a:lnTo>
                <a:lnTo>
                  <a:pt x="2345758" y="506912"/>
                </a:lnTo>
                <a:lnTo>
                  <a:pt x="2298561" y="519055"/>
                </a:lnTo>
                <a:lnTo>
                  <a:pt x="2251095" y="530324"/>
                </a:lnTo>
                <a:lnTo>
                  <a:pt x="2203370" y="540714"/>
                </a:lnTo>
                <a:lnTo>
                  <a:pt x="2155396" y="550222"/>
                </a:lnTo>
                <a:lnTo>
                  <a:pt x="2107183" y="558843"/>
                </a:lnTo>
                <a:lnTo>
                  <a:pt x="2058741" y="566574"/>
                </a:lnTo>
                <a:lnTo>
                  <a:pt x="2010079" y="573410"/>
                </a:lnTo>
                <a:lnTo>
                  <a:pt x="1961209" y="579347"/>
                </a:lnTo>
                <a:lnTo>
                  <a:pt x="1912139" y="584382"/>
                </a:lnTo>
                <a:lnTo>
                  <a:pt x="1862880" y="588511"/>
                </a:lnTo>
                <a:lnTo>
                  <a:pt x="1813440" y="591729"/>
                </a:lnTo>
                <a:lnTo>
                  <a:pt x="1763830" y="594032"/>
                </a:lnTo>
                <a:lnTo>
                  <a:pt x="1714042" y="595417"/>
                </a:lnTo>
                <a:lnTo>
                  <a:pt x="1664162" y="595880"/>
                </a:lnTo>
                <a:close/>
              </a:path>
              <a:path w="3328670" h="596265">
                <a:moveTo>
                  <a:pt x="2562009" y="438740"/>
                </a:moveTo>
                <a:lnTo>
                  <a:pt x="1664162" y="438740"/>
                </a:lnTo>
                <a:lnTo>
                  <a:pt x="1714690" y="438235"/>
                </a:lnTo>
                <a:lnTo>
                  <a:pt x="1765054" y="436722"/>
                </a:lnTo>
                <a:lnTo>
                  <a:pt x="1815242" y="434206"/>
                </a:lnTo>
                <a:lnTo>
                  <a:pt x="1865242" y="430692"/>
                </a:lnTo>
                <a:lnTo>
                  <a:pt x="1915043" y="426186"/>
                </a:lnTo>
                <a:lnTo>
                  <a:pt x="1964632" y="420691"/>
                </a:lnTo>
                <a:lnTo>
                  <a:pt x="2013998" y="414213"/>
                </a:lnTo>
                <a:lnTo>
                  <a:pt x="2063130" y="406757"/>
                </a:lnTo>
                <a:lnTo>
                  <a:pt x="2112016" y="398327"/>
                </a:lnTo>
                <a:lnTo>
                  <a:pt x="2160644" y="388929"/>
                </a:lnTo>
                <a:lnTo>
                  <a:pt x="2209002" y="378567"/>
                </a:lnTo>
                <a:lnTo>
                  <a:pt x="2257080" y="367246"/>
                </a:lnTo>
                <a:lnTo>
                  <a:pt x="2304864" y="354971"/>
                </a:lnTo>
                <a:lnTo>
                  <a:pt x="2352345" y="341747"/>
                </a:lnTo>
                <a:lnTo>
                  <a:pt x="2399509" y="327579"/>
                </a:lnTo>
                <a:lnTo>
                  <a:pt x="2446345" y="312472"/>
                </a:lnTo>
                <a:lnTo>
                  <a:pt x="2492842" y="296429"/>
                </a:lnTo>
                <a:lnTo>
                  <a:pt x="2538988" y="279458"/>
                </a:lnTo>
                <a:lnTo>
                  <a:pt x="2584771" y="261561"/>
                </a:lnTo>
                <a:lnTo>
                  <a:pt x="2630180" y="242745"/>
                </a:lnTo>
                <a:lnTo>
                  <a:pt x="2675203" y="223014"/>
                </a:lnTo>
                <a:lnTo>
                  <a:pt x="2719828" y="202373"/>
                </a:lnTo>
                <a:lnTo>
                  <a:pt x="2764044" y="180826"/>
                </a:lnTo>
                <a:lnTo>
                  <a:pt x="2807838" y="158379"/>
                </a:lnTo>
                <a:lnTo>
                  <a:pt x="2851201" y="135037"/>
                </a:lnTo>
                <a:lnTo>
                  <a:pt x="2894118" y="110804"/>
                </a:lnTo>
                <a:lnTo>
                  <a:pt x="2936580" y="85685"/>
                </a:lnTo>
                <a:lnTo>
                  <a:pt x="2978575" y="59685"/>
                </a:lnTo>
                <a:lnTo>
                  <a:pt x="3020090" y="32810"/>
                </a:lnTo>
                <a:lnTo>
                  <a:pt x="3061114" y="5063"/>
                </a:lnTo>
                <a:lnTo>
                  <a:pt x="3068284" y="0"/>
                </a:lnTo>
                <a:lnTo>
                  <a:pt x="3328324" y="0"/>
                </a:lnTo>
                <a:lnTo>
                  <a:pt x="3295737" y="26549"/>
                </a:lnTo>
                <a:lnTo>
                  <a:pt x="3256994" y="56925"/>
                </a:lnTo>
                <a:lnTo>
                  <a:pt x="3217761" y="86514"/>
                </a:lnTo>
                <a:lnTo>
                  <a:pt x="3178049" y="115313"/>
                </a:lnTo>
                <a:lnTo>
                  <a:pt x="3137868" y="143316"/>
                </a:lnTo>
                <a:lnTo>
                  <a:pt x="3097227" y="170521"/>
                </a:lnTo>
                <a:lnTo>
                  <a:pt x="3056137" y="196922"/>
                </a:lnTo>
                <a:lnTo>
                  <a:pt x="3014607" y="222517"/>
                </a:lnTo>
                <a:lnTo>
                  <a:pt x="2972649" y="247302"/>
                </a:lnTo>
                <a:lnTo>
                  <a:pt x="2930271" y="271271"/>
                </a:lnTo>
                <a:lnTo>
                  <a:pt x="2887484" y="294421"/>
                </a:lnTo>
                <a:lnTo>
                  <a:pt x="2844297" y="316749"/>
                </a:lnTo>
                <a:lnTo>
                  <a:pt x="2800721" y="338250"/>
                </a:lnTo>
                <a:lnTo>
                  <a:pt x="2756766" y="358921"/>
                </a:lnTo>
                <a:lnTo>
                  <a:pt x="2712442" y="378756"/>
                </a:lnTo>
                <a:lnTo>
                  <a:pt x="2667759" y="397753"/>
                </a:lnTo>
                <a:lnTo>
                  <a:pt x="2622726" y="415907"/>
                </a:lnTo>
                <a:lnTo>
                  <a:pt x="2577354" y="433215"/>
                </a:lnTo>
                <a:lnTo>
                  <a:pt x="2562009" y="438740"/>
                </a:lnTo>
                <a:close/>
              </a:path>
            </a:pathLst>
          </a:custGeom>
          <a:solidFill>
            <a:srgbClr val="724F75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8056" y="9258300"/>
            <a:ext cx="4164965" cy="1028700"/>
          </a:xfrm>
          <a:custGeom>
            <a:avLst/>
            <a:gdLst/>
            <a:ahLst/>
            <a:cxnLst/>
            <a:rect l="l" t="t" r="r" b="b"/>
            <a:pathLst>
              <a:path w="4164965" h="1028700">
                <a:moveTo>
                  <a:pt x="202232" y="1028699"/>
                </a:moveTo>
                <a:lnTo>
                  <a:pt x="0" y="1028699"/>
                </a:lnTo>
                <a:lnTo>
                  <a:pt x="30711" y="989511"/>
                </a:lnTo>
                <a:lnTo>
                  <a:pt x="61870" y="951267"/>
                </a:lnTo>
                <a:lnTo>
                  <a:pt x="93808" y="913533"/>
                </a:lnTo>
                <a:lnTo>
                  <a:pt x="126521" y="876317"/>
                </a:lnTo>
                <a:lnTo>
                  <a:pt x="160005" y="839631"/>
                </a:lnTo>
                <a:lnTo>
                  <a:pt x="194255" y="803485"/>
                </a:lnTo>
                <a:lnTo>
                  <a:pt x="229269" y="767888"/>
                </a:lnTo>
                <a:lnTo>
                  <a:pt x="264866" y="732874"/>
                </a:lnTo>
                <a:lnTo>
                  <a:pt x="301012" y="698624"/>
                </a:lnTo>
                <a:lnTo>
                  <a:pt x="337698" y="665140"/>
                </a:lnTo>
                <a:lnTo>
                  <a:pt x="374914" y="632427"/>
                </a:lnTo>
                <a:lnTo>
                  <a:pt x="412648" y="600489"/>
                </a:lnTo>
                <a:lnTo>
                  <a:pt x="450892" y="569330"/>
                </a:lnTo>
                <a:lnTo>
                  <a:pt x="489636" y="538954"/>
                </a:lnTo>
                <a:lnTo>
                  <a:pt x="528868" y="509365"/>
                </a:lnTo>
                <a:lnTo>
                  <a:pt x="568580" y="480566"/>
                </a:lnTo>
                <a:lnTo>
                  <a:pt x="608762" y="452563"/>
                </a:lnTo>
                <a:lnTo>
                  <a:pt x="649403" y="425358"/>
                </a:lnTo>
                <a:lnTo>
                  <a:pt x="690493" y="398957"/>
                </a:lnTo>
                <a:lnTo>
                  <a:pt x="732022" y="373362"/>
                </a:lnTo>
                <a:lnTo>
                  <a:pt x="773981" y="348577"/>
                </a:lnTo>
                <a:lnTo>
                  <a:pt x="816359" y="324608"/>
                </a:lnTo>
                <a:lnTo>
                  <a:pt x="859146" y="301458"/>
                </a:lnTo>
                <a:lnTo>
                  <a:pt x="902332" y="279130"/>
                </a:lnTo>
                <a:lnTo>
                  <a:pt x="945908" y="257629"/>
                </a:lnTo>
                <a:lnTo>
                  <a:pt x="989863" y="236958"/>
                </a:lnTo>
                <a:lnTo>
                  <a:pt x="1034187" y="217123"/>
                </a:lnTo>
                <a:lnTo>
                  <a:pt x="1078870" y="198126"/>
                </a:lnTo>
                <a:lnTo>
                  <a:pt x="1123903" y="179972"/>
                </a:lnTo>
                <a:lnTo>
                  <a:pt x="1169274" y="162664"/>
                </a:lnTo>
                <a:lnTo>
                  <a:pt x="1214975" y="146208"/>
                </a:lnTo>
                <a:lnTo>
                  <a:pt x="1260995" y="130606"/>
                </a:lnTo>
                <a:lnTo>
                  <a:pt x="1307325" y="115862"/>
                </a:lnTo>
                <a:lnTo>
                  <a:pt x="1353953" y="101981"/>
                </a:lnTo>
                <a:lnTo>
                  <a:pt x="1400870" y="88967"/>
                </a:lnTo>
                <a:lnTo>
                  <a:pt x="1448067" y="76824"/>
                </a:lnTo>
                <a:lnTo>
                  <a:pt x="1495533" y="65555"/>
                </a:lnTo>
                <a:lnTo>
                  <a:pt x="1543258" y="55165"/>
                </a:lnTo>
                <a:lnTo>
                  <a:pt x="1591232" y="45657"/>
                </a:lnTo>
                <a:lnTo>
                  <a:pt x="1639445" y="37036"/>
                </a:lnTo>
                <a:lnTo>
                  <a:pt x="1687887" y="29305"/>
                </a:lnTo>
                <a:lnTo>
                  <a:pt x="1736548" y="22469"/>
                </a:lnTo>
                <a:lnTo>
                  <a:pt x="1785418" y="16532"/>
                </a:lnTo>
                <a:lnTo>
                  <a:pt x="1834487" y="11497"/>
                </a:lnTo>
                <a:lnTo>
                  <a:pt x="1883745" y="7368"/>
                </a:lnTo>
                <a:lnTo>
                  <a:pt x="1933183" y="4150"/>
                </a:lnTo>
                <a:lnTo>
                  <a:pt x="1982789" y="1847"/>
                </a:lnTo>
                <a:lnTo>
                  <a:pt x="2032554" y="462"/>
                </a:lnTo>
                <a:lnTo>
                  <a:pt x="2082436" y="0"/>
                </a:lnTo>
                <a:lnTo>
                  <a:pt x="2132382" y="462"/>
                </a:lnTo>
                <a:lnTo>
                  <a:pt x="2182148" y="1847"/>
                </a:lnTo>
                <a:lnTo>
                  <a:pt x="2231754" y="4150"/>
                </a:lnTo>
                <a:lnTo>
                  <a:pt x="2281191" y="7368"/>
                </a:lnTo>
                <a:lnTo>
                  <a:pt x="2330449" y="11497"/>
                </a:lnTo>
                <a:lnTo>
                  <a:pt x="2379518" y="16532"/>
                </a:lnTo>
                <a:lnTo>
                  <a:pt x="2428389" y="22469"/>
                </a:lnTo>
                <a:lnTo>
                  <a:pt x="2477050" y="29305"/>
                </a:lnTo>
                <a:lnTo>
                  <a:pt x="2525492" y="37036"/>
                </a:lnTo>
                <a:lnTo>
                  <a:pt x="2573705" y="45657"/>
                </a:lnTo>
                <a:lnTo>
                  <a:pt x="2621679" y="55165"/>
                </a:lnTo>
                <a:lnTo>
                  <a:pt x="2669404" y="65555"/>
                </a:lnTo>
                <a:lnTo>
                  <a:pt x="2716869" y="76824"/>
                </a:lnTo>
                <a:lnTo>
                  <a:pt x="2764066" y="88967"/>
                </a:lnTo>
                <a:lnTo>
                  <a:pt x="2810983" y="101981"/>
                </a:lnTo>
                <a:lnTo>
                  <a:pt x="2857612" y="115862"/>
                </a:lnTo>
                <a:lnTo>
                  <a:pt x="2903941" y="130606"/>
                </a:lnTo>
                <a:lnTo>
                  <a:pt x="2949961" y="146208"/>
                </a:lnTo>
                <a:lnTo>
                  <a:pt x="2980317" y="157139"/>
                </a:lnTo>
                <a:lnTo>
                  <a:pt x="2082468" y="157139"/>
                </a:lnTo>
                <a:lnTo>
                  <a:pt x="2031940" y="157644"/>
                </a:lnTo>
                <a:lnTo>
                  <a:pt x="1981576" y="159157"/>
                </a:lnTo>
                <a:lnTo>
                  <a:pt x="1931388" y="161673"/>
                </a:lnTo>
                <a:lnTo>
                  <a:pt x="1881388" y="165187"/>
                </a:lnTo>
                <a:lnTo>
                  <a:pt x="1831587" y="169693"/>
                </a:lnTo>
                <a:lnTo>
                  <a:pt x="1781998" y="175188"/>
                </a:lnTo>
                <a:lnTo>
                  <a:pt x="1732632" y="181666"/>
                </a:lnTo>
                <a:lnTo>
                  <a:pt x="1683500" y="189122"/>
                </a:lnTo>
                <a:lnTo>
                  <a:pt x="1634614" y="197552"/>
                </a:lnTo>
                <a:lnTo>
                  <a:pt x="1585986" y="206950"/>
                </a:lnTo>
                <a:lnTo>
                  <a:pt x="1537627" y="217312"/>
                </a:lnTo>
                <a:lnTo>
                  <a:pt x="1489550" y="228633"/>
                </a:lnTo>
                <a:lnTo>
                  <a:pt x="1441765" y="240908"/>
                </a:lnTo>
                <a:lnTo>
                  <a:pt x="1394285" y="254132"/>
                </a:lnTo>
                <a:lnTo>
                  <a:pt x="1347121" y="268300"/>
                </a:lnTo>
                <a:lnTo>
                  <a:pt x="1300285" y="283408"/>
                </a:lnTo>
                <a:lnTo>
                  <a:pt x="1253788" y="299450"/>
                </a:lnTo>
                <a:lnTo>
                  <a:pt x="1207642" y="316421"/>
                </a:lnTo>
                <a:lnTo>
                  <a:pt x="1161859" y="334318"/>
                </a:lnTo>
                <a:lnTo>
                  <a:pt x="1116450" y="353134"/>
                </a:lnTo>
                <a:lnTo>
                  <a:pt x="1071427" y="372865"/>
                </a:lnTo>
                <a:lnTo>
                  <a:pt x="1026802" y="393507"/>
                </a:lnTo>
                <a:lnTo>
                  <a:pt x="982586" y="415053"/>
                </a:lnTo>
                <a:lnTo>
                  <a:pt x="938791" y="437500"/>
                </a:lnTo>
                <a:lnTo>
                  <a:pt x="895429" y="460843"/>
                </a:lnTo>
                <a:lnTo>
                  <a:pt x="852511" y="485076"/>
                </a:lnTo>
                <a:lnTo>
                  <a:pt x="810050" y="510194"/>
                </a:lnTo>
                <a:lnTo>
                  <a:pt x="768055" y="536194"/>
                </a:lnTo>
                <a:lnTo>
                  <a:pt x="726540" y="563070"/>
                </a:lnTo>
                <a:lnTo>
                  <a:pt x="685516" y="590816"/>
                </a:lnTo>
                <a:lnTo>
                  <a:pt x="644995" y="619430"/>
                </a:lnTo>
                <a:lnTo>
                  <a:pt x="604987" y="648904"/>
                </a:lnTo>
                <a:lnTo>
                  <a:pt x="565506" y="679235"/>
                </a:lnTo>
                <a:lnTo>
                  <a:pt x="526562" y="710417"/>
                </a:lnTo>
                <a:lnTo>
                  <a:pt x="488168" y="742446"/>
                </a:lnTo>
                <a:lnTo>
                  <a:pt x="450334" y="775318"/>
                </a:lnTo>
                <a:lnTo>
                  <a:pt x="413072" y="809026"/>
                </a:lnTo>
                <a:lnTo>
                  <a:pt x="376395" y="843566"/>
                </a:lnTo>
                <a:lnTo>
                  <a:pt x="340314" y="878933"/>
                </a:lnTo>
                <a:lnTo>
                  <a:pt x="304947" y="915015"/>
                </a:lnTo>
                <a:lnTo>
                  <a:pt x="270406" y="951692"/>
                </a:lnTo>
                <a:lnTo>
                  <a:pt x="236698" y="988953"/>
                </a:lnTo>
                <a:lnTo>
                  <a:pt x="203827" y="1026787"/>
                </a:lnTo>
                <a:lnTo>
                  <a:pt x="202232" y="1028699"/>
                </a:lnTo>
                <a:close/>
              </a:path>
              <a:path w="4164965" h="1028700">
                <a:moveTo>
                  <a:pt x="4164662" y="1028699"/>
                </a:moveTo>
                <a:lnTo>
                  <a:pt x="3962705" y="1028699"/>
                </a:lnTo>
                <a:lnTo>
                  <a:pt x="3961109" y="1026787"/>
                </a:lnTo>
                <a:lnTo>
                  <a:pt x="3928238" y="988953"/>
                </a:lnTo>
                <a:lnTo>
                  <a:pt x="3894404" y="951558"/>
                </a:lnTo>
                <a:lnTo>
                  <a:pt x="3859990" y="915015"/>
                </a:lnTo>
                <a:lnTo>
                  <a:pt x="3824622" y="878933"/>
                </a:lnTo>
                <a:lnTo>
                  <a:pt x="3788541" y="843566"/>
                </a:lnTo>
                <a:lnTo>
                  <a:pt x="3751864" y="809026"/>
                </a:lnTo>
                <a:lnTo>
                  <a:pt x="3714603" y="775318"/>
                </a:lnTo>
                <a:lnTo>
                  <a:pt x="3676769" y="742446"/>
                </a:lnTo>
                <a:lnTo>
                  <a:pt x="3638374" y="710417"/>
                </a:lnTo>
                <a:lnTo>
                  <a:pt x="3599430" y="679235"/>
                </a:lnTo>
                <a:lnTo>
                  <a:pt x="3559949" y="648904"/>
                </a:lnTo>
                <a:lnTo>
                  <a:pt x="3519942" y="619429"/>
                </a:lnTo>
                <a:lnTo>
                  <a:pt x="3479420" y="590816"/>
                </a:lnTo>
                <a:lnTo>
                  <a:pt x="3438396" y="563070"/>
                </a:lnTo>
                <a:lnTo>
                  <a:pt x="3396881" y="536194"/>
                </a:lnTo>
                <a:lnTo>
                  <a:pt x="3354887" y="510194"/>
                </a:lnTo>
                <a:lnTo>
                  <a:pt x="3312425" y="485076"/>
                </a:lnTo>
                <a:lnTo>
                  <a:pt x="3269507" y="460843"/>
                </a:lnTo>
                <a:lnTo>
                  <a:pt x="3226145" y="437500"/>
                </a:lnTo>
                <a:lnTo>
                  <a:pt x="3182350" y="415053"/>
                </a:lnTo>
                <a:lnTo>
                  <a:pt x="3138134" y="393507"/>
                </a:lnTo>
                <a:lnTo>
                  <a:pt x="3093509" y="372865"/>
                </a:lnTo>
                <a:lnTo>
                  <a:pt x="3048486" y="353134"/>
                </a:lnTo>
                <a:lnTo>
                  <a:pt x="3003078" y="334318"/>
                </a:lnTo>
                <a:lnTo>
                  <a:pt x="2957294" y="316421"/>
                </a:lnTo>
                <a:lnTo>
                  <a:pt x="2911148" y="299450"/>
                </a:lnTo>
                <a:lnTo>
                  <a:pt x="2864651" y="283408"/>
                </a:lnTo>
                <a:lnTo>
                  <a:pt x="2817815" y="268300"/>
                </a:lnTo>
                <a:lnTo>
                  <a:pt x="2770651" y="254132"/>
                </a:lnTo>
                <a:lnTo>
                  <a:pt x="2723171" y="240908"/>
                </a:lnTo>
                <a:lnTo>
                  <a:pt x="2675386" y="228633"/>
                </a:lnTo>
                <a:lnTo>
                  <a:pt x="2627309" y="217312"/>
                </a:lnTo>
                <a:lnTo>
                  <a:pt x="2578950" y="206950"/>
                </a:lnTo>
                <a:lnTo>
                  <a:pt x="2530322" y="197552"/>
                </a:lnTo>
                <a:lnTo>
                  <a:pt x="2481437" y="189122"/>
                </a:lnTo>
                <a:lnTo>
                  <a:pt x="2432305" y="181666"/>
                </a:lnTo>
                <a:lnTo>
                  <a:pt x="2382938" y="175188"/>
                </a:lnTo>
                <a:lnTo>
                  <a:pt x="2333349" y="169693"/>
                </a:lnTo>
                <a:lnTo>
                  <a:pt x="2283549" y="165187"/>
                </a:lnTo>
                <a:lnTo>
                  <a:pt x="2233549" y="161673"/>
                </a:lnTo>
                <a:lnTo>
                  <a:pt x="2183361" y="159157"/>
                </a:lnTo>
                <a:lnTo>
                  <a:pt x="2132997" y="157644"/>
                </a:lnTo>
                <a:lnTo>
                  <a:pt x="2082468" y="157139"/>
                </a:lnTo>
                <a:lnTo>
                  <a:pt x="2980317" y="157139"/>
                </a:lnTo>
                <a:lnTo>
                  <a:pt x="3041034" y="179972"/>
                </a:lnTo>
                <a:lnTo>
                  <a:pt x="3086066" y="198126"/>
                </a:lnTo>
                <a:lnTo>
                  <a:pt x="3131172" y="217312"/>
                </a:lnTo>
                <a:lnTo>
                  <a:pt x="3175074" y="236958"/>
                </a:lnTo>
                <a:lnTo>
                  <a:pt x="3219029" y="257629"/>
                </a:lnTo>
                <a:lnTo>
                  <a:pt x="3262604" y="279130"/>
                </a:lnTo>
                <a:lnTo>
                  <a:pt x="3305791" y="301458"/>
                </a:lnTo>
                <a:lnTo>
                  <a:pt x="3348578" y="324608"/>
                </a:lnTo>
                <a:lnTo>
                  <a:pt x="3390956" y="348577"/>
                </a:lnTo>
                <a:lnTo>
                  <a:pt x="3432914" y="373362"/>
                </a:lnTo>
                <a:lnTo>
                  <a:pt x="3474444" y="398957"/>
                </a:lnTo>
                <a:lnTo>
                  <a:pt x="3515534" y="425358"/>
                </a:lnTo>
                <a:lnTo>
                  <a:pt x="3556174" y="452563"/>
                </a:lnTo>
                <a:lnTo>
                  <a:pt x="3596356" y="480566"/>
                </a:lnTo>
                <a:lnTo>
                  <a:pt x="3636068" y="509365"/>
                </a:lnTo>
                <a:lnTo>
                  <a:pt x="3675301" y="538954"/>
                </a:lnTo>
                <a:lnTo>
                  <a:pt x="3714044" y="569330"/>
                </a:lnTo>
                <a:lnTo>
                  <a:pt x="3752288" y="600489"/>
                </a:lnTo>
                <a:lnTo>
                  <a:pt x="3790023" y="632427"/>
                </a:lnTo>
                <a:lnTo>
                  <a:pt x="3827238" y="665140"/>
                </a:lnTo>
                <a:lnTo>
                  <a:pt x="3863924" y="698624"/>
                </a:lnTo>
                <a:lnTo>
                  <a:pt x="3900070" y="732874"/>
                </a:lnTo>
                <a:lnTo>
                  <a:pt x="3935667" y="767888"/>
                </a:lnTo>
                <a:lnTo>
                  <a:pt x="3970681" y="803556"/>
                </a:lnTo>
                <a:lnTo>
                  <a:pt x="4004932" y="839767"/>
                </a:lnTo>
                <a:lnTo>
                  <a:pt x="4038415" y="876511"/>
                </a:lnTo>
                <a:lnTo>
                  <a:pt x="4071128" y="913778"/>
                </a:lnTo>
                <a:lnTo>
                  <a:pt x="4103175" y="951692"/>
                </a:lnTo>
                <a:lnTo>
                  <a:pt x="4134225" y="989841"/>
                </a:lnTo>
                <a:lnTo>
                  <a:pt x="4164662" y="1028699"/>
                </a:lnTo>
                <a:close/>
              </a:path>
            </a:pathLst>
          </a:custGeom>
          <a:solidFill>
            <a:srgbClr val="724F75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6831" y="2148304"/>
            <a:ext cx="7467134" cy="59912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25865" y="549650"/>
            <a:ext cx="8636269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R</a:t>
            </a:r>
            <a:r>
              <a:rPr spc="-275" dirty="0"/>
              <a:t>e</a:t>
            </a:r>
            <a:r>
              <a:rPr spc="-145" dirty="0"/>
              <a:t>s</a:t>
            </a:r>
            <a:r>
              <a:rPr spc="-15" dirty="0"/>
              <a:t>u</a:t>
            </a:r>
            <a:r>
              <a:rPr spc="-140" dirty="0"/>
              <a:t>l</a:t>
            </a:r>
            <a:r>
              <a:rPr spc="-385" dirty="0"/>
              <a:t>t</a:t>
            </a:r>
            <a:r>
              <a:rPr spc="-450" dirty="0"/>
              <a:t>a</a:t>
            </a:r>
            <a:r>
              <a:rPr spc="15" dirty="0"/>
              <a:t>d</a:t>
            </a:r>
            <a:r>
              <a:rPr spc="155" dirty="0"/>
              <a:t>o</a:t>
            </a:r>
            <a:r>
              <a:rPr spc="-140" dirty="0"/>
              <a:t>s</a:t>
            </a:r>
            <a:r>
              <a:rPr spc="-535" dirty="0"/>
              <a:t> </a:t>
            </a:r>
            <a:r>
              <a:rPr spc="-20" dirty="0"/>
              <a:t>y</a:t>
            </a:r>
            <a:r>
              <a:rPr spc="-535" dirty="0"/>
              <a:t> </a:t>
            </a:r>
            <a:r>
              <a:rPr lang="es-MX" spc="-145" dirty="0"/>
              <a:t>Dis</a:t>
            </a:r>
            <a:r>
              <a:rPr lang="es-MX" spc="-120" dirty="0"/>
              <a:t>c</a:t>
            </a:r>
            <a:r>
              <a:rPr lang="es-MX" spc="-15" dirty="0"/>
              <a:t>u</a:t>
            </a:r>
            <a:r>
              <a:rPr lang="es-MX" spc="-140" dirty="0"/>
              <a:t>s</a:t>
            </a:r>
            <a:r>
              <a:rPr lang="es-MX" spc="-310" dirty="0"/>
              <a:t>i</a:t>
            </a:r>
            <a:r>
              <a:rPr lang="es-MX" spc="155" dirty="0"/>
              <a:t>ó</a:t>
            </a:r>
            <a:r>
              <a:rPr lang="es-MX" spc="-40" dirty="0"/>
              <a:t>n</a:t>
            </a:r>
            <a:endParaRPr spc="-40" dirty="0"/>
          </a:p>
        </p:txBody>
      </p:sp>
      <p:sp>
        <p:nvSpPr>
          <p:cNvPr id="7" name="object 7"/>
          <p:cNvSpPr txBox="1"/>
          <p:nvPr/>
        </p:nvSpPr>
        <p:spPr>
          <a:xfrm>
            <a:off x="1970332" y="3444875"/>
            <a:ext cx="8298815" cy="3225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sz="3000" spc="10" dirty="0">
                <a:latin typeface="Lucida Sans Unicode"/>
                <a:cs typeface="Lucida Sans Unicode"/>
              </a:rPr>
              <a:t>F</a:t>
            </a:r>
            <a:r>
              <a:rPr sz="3000" spc="-65" dirty="0">
                <a:latin typeface="Lucida Sans Unicode"/>
                <a:cs typeface="Lucida Sans Unicode"/>
              </a:rPr>
              <a:t>i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395" dirty="0">
                <a:latin typeface="Lucida Sans Unicode"/>
                <a:cs typeface="Lucida Sans Unicode"/>
              </a:rPr>
              <a:t>m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65" dirty="0">
                <a:latin typeface="Lucida Sans Unicode"/>
                <a:cs typeface="Lucida Sans Unicode"/>
              </a:rPr>
              <a:t>t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85" dirty="0">
                <a:latin typeface="Lucida Sans Unicode"/>
                <a:cs typeface="Lucida Sans Unicode"/>
              </a:rPr>
              <a:t>,</a:t>
            </a:r>
            <a:r>
              <a:rPr sz="3000" spc="-250" dirty="0">
                <a:latin typeface="Lucida Sans Unicode"/>
                <a:cs typeface="Lucida Sans Unicode"/>
              </a:rPr>
              <a:t> 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245" dirty="0">
                <a:latin typeface="Lucida Sans Unicode"/>
                <a:cs typeface="Lucida Sans Unicode"/>
              </a:rPr>
              <a:t>u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250" dirty="0">
                <a:latin typeface="Lucida Sans Unicode"/>
                <a:cs typeface="Lucida Sans Unicode"/>
              </a:rPr>
              <a:t> 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50" dirty="0">
                <a:latin typeface="Lucida Sans Unicode"/>
                <a:cs typeface="Lucida Sans Unicode"/>
              </a:rPr>
              <a:t> </a:t>
            </a:r>
            <a:r>
              <a:rPr sz="3000" spc="-65" dirty="0">
                <a:latin typeface="Lucida Sans Unicode"/>
                <a:cs typeface="Lucida Sans Unicode"/>
              </a:rPr>
              <a:t>t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50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250" dirty="0">
                <a:latin typeface="Lucida Sans Unicode"/>
                <a:cs typeface="Lucida Sans Unicode"/>
              </a:rPr>
              <a:t> </a:t>
            </a:r>
            <a:r>
              <a:rPr sz="3000" spc="-225" dirty="0">
                <a:latin typeface="Lucida Sans Unicode"/>
                <a:cs typeface="Lucida Sans Unicode"/>
              </a:rPr>
              <a:t>p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75" dirty="0">
                <a:latin typeface="Lucida Sans Unicode"/>
                <a:cs typeface="Lucida Sans Unicode"/>
              </a:rPr>
              <a:t>c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50" dirty="0">
                <a:latin typeface="Lucida Sans Unicode"/>
                <a:cs typeface="Lucida Sans Unicode"/>
              </a:rPr>
              <a:t> </a:t>
            </a:r>
            <a:r>
              <a:rPr sz="3000" spc="-395" dirty="0">
                <a:latin typeface="Lucida Sans Unicode"/>
                <a:cs typeface="Lucida Sans Unicode"/>
              </a:rPr>
              <a:t>m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40" dirty="0">
                <a:latin typeface="Lucida Sans Unicode"/>
                <a:cs typeface="Lucida Sans Unicode"/>
              </a:rPr>
              <a:t>s</a:t>
            </a:r>
            <a:r>
              <a:rPr sz="3000" spc="-65" dirty="0">
                <a:latin typeface="Lucida Sans Unicode"/>
                <a:cs typeface="Lucida Sans Unicode"/>
              </a:rPr>
              <a:t>t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85" dirty="0">
                <a:latin typeface="Lucida Sans Unicode"/>
                <a:cs typeface="Lucida Sans Unicode"/>
              </a:rPr>
              <a:t>,  </a:t>
            </a:r>
            <a:r>
              <a:rPr sz="3000" spc="-200" dirty="0">
                <a:latin typeface="Lucida Sans Unicode"/>
                <a:cs typeface="Lucida Sans Unicode"/>
              </a:rPr>
              <a:t>aquí </a:t>
            </a:r>
            <a:r>
              <a:rPr sz="3000" spc="-185" dirty="0">
                <a:latin typeface="Lucida Sans Unicode"/>
                <a:cs typeface="Lucida Sans Unicode"/>
              </a:rPr>
              <a:t>tenemos </a:t>
            </a:r>
            <a:r>
              <a:rPr sz="3000" spc="-55" dirty="0">
                <a:latin typeface="Lucida Sans Unicode"/>
                <a:cs typeface="Lucida Sans Unicode"/>
              </a:rPr>
              <a:t>el </a:t>
            </a:r>
            <a:r>
              <a:rPr sz="3000" spc="-175" dirty="0">
                <a:latin typeface="Lucida Sans Unicode"/>
                <a:cs typeface="Lucida Sans Unicode"/>
              </a:rPr>
              <a:t>modelo </a:t>
            </a:r>
            <a:r>
              <a:rPr sz="3000" spc="-160" dirty="0">
                <a:latin typeface="Lucida Sans Unicode"/>
                <a:cs typeface="Lucida Sans Unicode"/>
              </a:rPr>
              <a:t>final, </a:t>
            </a:r>
            <a:r>
              <a:rPr sz="3000" spc="-55" dirty="0">
                <a:latin typeface="Lucida Sans Unicode"/>
                <a:cs typeface="Lucida Sans Unicode"/>
              </a:rPr>
              <a:t>el </a:t>
            </a:r>
            <a:r>
              <a:rPr sz="3000" spc="-150" dirty="0">
                <a:latin typeface="Lucida Sans Unicode"/>
                <a:cs typeface="Lucida Sans Unicode"/>
              </a:rPr>
              <a:t>cual </a:t>
            </a:r>
            <a:r>
              <a:rPr sz="3000" spc="-185" dirty="0">
                <a:latin typeface="Lucida Sans Unicode"/>
                <a:cs typeface="Lucida Sans Unicode"/>
              </a:rPr>
              <a:t>mediante 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85" dirty="0">
                <a:latin typeface="Lucida Sans Unicode"/>
                <a:cs typeface="Lucida Sans Unicode"/>
              </a:rPr>
              <a:t>impresión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70" dirty="0">
                <a:latin typeface="Lucida Sans Unicode"/>
                <a:cs typeface="Lucida Sans Unicode"/>
              </a:rPr>
              <a:t>3D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80" dirty="0">
                <a:latin typeface="Lucida Sans Unicode"/>
                <a:cs typeface="Lucida Sans Unicode"/>
              </a:rPr>
              <a:t>se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210" dirty="0">
                <a:latin typeface="Lucida Sans Unicode"/>
                <a:cs typeface="Lucida Sans Unicode"/>
              </a:rPr>
              <a:t>pudo</a:t>
            </a:r>
            <a:r>
              <a:rPr sz="3000" spc="-204" dirty="0">
                <a:latin typeface="Lucida Sans Unicode"/>
                <a:cs typeface="Lucida Sans Unicode"/>
              </a:rPr>
              <a:t> </a:t>
            </a:r>
            <a:r>
              <a:rPr sz="3000" spc="-180" dirty="0">
                <a:latin typeface="Lucida Sans Unicode"/>
                <a:cs typeface="Lucida Sans Unicode"/>
              </a:rPr>
              <a:t>realizar</a:t>
            </a:r>
            <a:r>
              <a:rPr sz="3000" spc="-175" dirty="0">
                <a:latin typeface="Lucida Sans Unicode"/>
                <a:cs typeface="Lucida Sans Unicode"/>
              </a:rPr>
              <a:t> sin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240" dirty="0">
                <a:latin typeface="Lucida Sans Unicode"/>
                <a:cs typeface="Lucida Sans Unicode"/>
              </a:rPr>
              <a:t>muchas </a:t>
            </a:r>
            <a:r>
              <a:rPr sz="3000" spc="-235" dirty="0">
                <a:latin typeface="Lucida Sans Unicode"/>
                <a:cs typeface="Lucida Sans Unicode"/>
              </a:rPr>
              <a:t> </a:t>
            </a:r>
            <a:r>
              <a:rPr sz="3000" spc="-160" dirty="0">
                <a:latin typeface="Lucida Sans Unicode"/>
                <a:cs typeface="Lucida Sans Unicode"/>
              </a:rPr>
              <a:t>complicaciones, </a:t>
            </a:r>
            <a:r>
              <a:rPr sz="3000" spc="-204" dirty="0">
                <a:latin typeface="Lucida Sans Unicode"/>
                <a:cs typeface="Lucida Sans Unicode"/>
              </a:rPr>
              <a:t>vemos</a:t>
            </a:r>
            <a:r>
              <a:rPr sz="3000" spc="-200" dirty="0">
                <a:latin typeface="Lucida Sans Unicode"/>
                <a:cs typeface="Lucida Sans Unicode"/>
              </a:rPr>
              <a:t> </a:t>
            </a:r>
            <a:r>
              <a:rPr sz="3000" spc="-195" dirty="0">
                <a:latin typeface="Lucida Sans Unicode"/>
                <a:cs typeface="Lucida Sans Unicode"/>
              </a:rPr>
              <a:t>que</a:t>
            </a:r>
            <a:r>
              <a:rPr sz="3000" spc="-190" dirty="0">
                <a:latin typeface="Lucida Sans Unicode"/>
                <a:cs typeface="Lucida Sans Unicode"/>
              </a:rPr>
              <a:t> </a:t>
            </a:r>
            <a:r>
              <a:rPr sz="3000" spc="-185" dirty="0">
                <a:latin typeface="Lucida Sans Unicode"/>
                <a:cs typeface="Lucida Sans Unicode"/>
              </a:rPr>
              <a:t>ahí</a:t>
            </a:r>
            <a:r>
              <a:rPr sz="3000" spc="-180" dirty="0">
                <a:latin typeface="Lucida Sans Unicode"/>
                <a:cs typeface="Lucida Sans Unicode"/>
              </a:rPr>
              <a:t> se </a:t>
            </a:r>
            <a:r>
              <a:rPr sz="3000" spc="-170" dirty="0">
                <a:latin typeface="Lucida Sans Unicode"/>
                <a:cs typeface="Lucida Sans Unicode"/>
              </a:rPr>
              <a:t>encuentra </a:t>
            </a:r>
            <a:r>
              <a:rPr sz="3000" spc="-55" dirty="0">
                <a:latin typeface="Lucida Sans Unicode"/>
                <a:cs typeface="Lucida Sans Unicode"/>
              </a:rPr>
              <a:t>el </a:t>
            </a:r>
            <a:r>
              <a:rPr sz="3000" spc="-50" dirty="0">
                <a:latin typeface="Lucida Sans Unicode"/>
                <a:cs typeface="Lucida Sans Unicode"/>
              </a:rPr>
              <a:t> </a:t>
            </a:r>
            <a:r>
              <a:rPr sz="3000" spc="-145" dirty="0">
                <a:latin typeface="Lucida Sans Unicode"/>
                <a:cs typeface="Lucida Sans Unicode"/>
              </a:rPr>
              <a:t>hilo, </a:t>
            </a:r>
            <a:r>
              <a:rPr sz="3000" spc="-175" dirty="0">
                <a:latin typeface="Lucida Sans Unicode"/>
                <a:cs typeface="Lucida Sans Unicode"/>
              </a:rPr>
              <a:t>las </a:t>
            </a:r>
            <a:r>
              <a:rPr sz="3000" spc="-200" dirty="0">
                <a:latin typeface="Lucida Sans Unicode"/>
                <a:cs typeface="Lucida Sans Unicode"/>
              </a:rPr>
              <a:t>piezas </a:t>
            </a:r>
            <a:r>
              <a:rPr sz="3000" spc="-170" dirty="0">
                <a:latin typeface="Lucida Sans Unicode"/>
                <a:cs typeface="Lucida Sans Unicode"/>
              </a:rPr>
              <a:t>3D </a:t>
            </a:r>
            <a:r>
              <a:rPr sz="3000" spc="-95" dirty="0">
                <a:latin typeface="Lucida Sans Unicode"/>
                <a:cs typeface="Lucida Sans Unicode"/>
              </a:rPr>
              <a:t>y </a:t>
            </a:r>
            <a:r>
              <a:rPr sz="3000" spc="-55" dirty="0">
                <a:latin typeface="Lucida Sans Unicode"/>
                <a:cs typeface="Lucida Sans Unicode"/>
              </a:rPr>
              <a:t>el </a:t>
            </a:r>
            <a:r>
              <a:rPr sz="3000" spc="-155" dirty="0">
                <a:latin typeface="Lucida Sans Unicode"/>
                <a:cs typeface="Lucida Sans Unicode"/>
              </a:rPr>
              <a:t>Arduino </a:t>
            </a:r>
            <a:r>
              <a:rPr sz="3000" spc="-195" dirty="0">
                <a:latin typeface="Lucida Sans Unicode"/>
                <a:cs typeface="Lucida Sans Unicode"/>
              </a:rPr>
              <a:t>que </a:t>
            </a:r>
            <a:r>
              <a:rPr sz="3000" spc="-204" dirty="0">
                <a:latin typeface="Lucida Sans Unicode"/>
                <a:cs typeface="Lucida Sans Unicode"/>
              </a:rPr>
              <a:t>nos </a:t>
            </a:r>
            <a:r>
              <a:rPr sz="3000" spc="-225" dirty="0">
                <a:latin typeface="Lucida Sans Unicode"/>
                <a:cs typeface="Lucida Sans Unicode"/>
              </a:rPr>
              <a:t>ayuda </a:t>
            </a:r>
            <a:r>
              <a:rPr sz="3000" spc="-280" dirty="0">
                <a:latin typeface="Lucida Sans Unicode"/>
                <a:cs typeface="Lucida Sans Unicode"/>
              </a:rPr>
              <a:t>a 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c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215" dirty="0">
                <a:latin typeface="Lucida Sans Unicode"/>
                <a:cs typeface="Lucida Sans Unicode"/>
              </a:rPr>
              <a:t>n</a:t>
            </a:r>
            <a:r>
              <a:rPr sz="3000" spc="-65" dirty="0">
                <a:latin typeface="Lucida Sans Unicode"/>
                <a:cs typeface="Lucida Sans Unicode"/>
              </a:rPr>
              <a:t>t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280" dirty="0">
                <a:latin typeface="Lucida Sans Unicode"/>
                <a:cs typeface="Lucida Sans Unicode"/>
              </a:rPr>
              <a:t>a</a:t>
            </a:r>
            <a:r>
              <a:rPr sz="3000" spc="-210" dirty="0">
                <a:latin typeface="Lucida Sans Unicode"/>
                <a:cs typeface="Lucida Sans Unicode"/>
              </a:rPr>
              <a:t>r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dirty="0">
                <a:latin typeface="Lucida Sans Unicode"/>
                <a:cs typeface="Lucida Sans Unicode"/>
              </a:rPr>
              <a:t>l</a:t>
            </a:r>
            <a:r>
              <a:rPr sz="3000" spc="-275" dirty="0">
                <a:latin typeface="Lucida Sans Unicode"/>
                <a:cs typeface="Lucida Sans Unicode"/>
              </a:rPr>
              <a:t> 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114" dirty="0">
                <a:latin typeface="Lucida Sans Unicode"/>
                <a:cs typeface="Lucida Sans Unicode"/>
              </a:rPr>
              <a:t>e</a:t>
            </a:r>
            <a:r>
              <a:rPr sz="3000" spc="-229" dirty="0">
                <a:latin typeface="Lucida Sans Unicode"/>
                <a:cs typeface="Lucida Sans Unicode"/>
              </a:rPr>
              <a:t>d</a:t>
            </a:r>
            <a:r>
              <a:rPr sz="3000" spc="-150" dirty="0">
                <a:latin typeface="Lucida Sans Unicode"/>
                <a:cs typeface="Lucida Sans Unicode"/>
              </a:rPr>
              <a:t>o</a:t>
            </a:r>
            <a:r>
              <a:rPr sz="3000" spc="-320" dirty="0">
                <a:latin typeface="Lucida Sans Unicode"/>
                <a:cs typeface="Lucida Sans Unicode"/>
              </a:rPr>
              <a:t>.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587</Words>
  <Application>Microsoft Office PowerPoint</Application>
  <PresentationFormat>Personalizado</PresentationFormat>
  <Paragraphs>48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Calibri</vt:lpstr>
      <vt:lpstr>Cambria</vt:lpstr>
      <vt:lpstr>Lucida Sans Unicode</vt:lpstr>
      <vt:lpstr>Tahoma</vt:lpstr>
      <vt:lpstr>Times New Roman</vt:lpstr>
      <vt:lpstr>Trebuchet MS</vt:lpstr>
      <vt:lpstr>Office Theme</vt:lpstr>
      <vt:lpstr>BIOMECÁNICA: PIA</vt:lpstr>
      <vt:lpstr>Introducción</vt:lpstr>
      <vt:lpstr>Hipótesis y Propuesta</vt:lpstr>
      <vt:lpstr>Antecedentes y Fundamentos</vt:lpstr>
      <vt:lpstr>Modelado 3D</vt:lpstr>
      <vt:lpstr>  Distribución de las piezas </vt:lpstr>
      <vt:lpstr>  Distribución de las piezas </vt:lpstr>
      <vt:lpstr>   Distribución de las piezas </vt:lpstr>
      <vt:lpstr>Resultados y Discusión</vt:lpstr>
      <vt:lpstr>Presentación de PowerPoint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Protesis IndexFinger</dc:title>
  <dc:creator>Karla_Torres</dc:creator>
  <cp:keywords>DAFJvcePxT8,BADqqkVPd-E</cp:keywords>
  <cp:lastModifiedBy>SUSANA RUBIO MEDINA</cp:lastModifiedBy>
  <cp:revision>1</cp:revision>
  <dcterms:created xsi:type="dcterms:W3CDTF">2022-11-22T15:11:30Z</dcterms:created>
  <dcterms:modified xsi:type="dcterms:W3CDTF">2022-11-22T15:27:56Z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2022-11-22T00:00:00Z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2022-11-22T00:00:00Z</vt:filetime>
  </property>
</Properties>
</file>